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4"/>
  </p:notesMasterIdLst>
  <p:handoutMasterIdLst>
    <p:handoutMasterId r:id="rId15"/>
  </p:handoutMasterIdLst>
  <p:sldIdLst>
    <p:sldId id="268" r:id="rId5"/>
    <p:sldId id="265" r:id="rId6"/>
    <p:sldId id="316" r:id="rId7"/>
    <p:sldId id="321" r:id="rId8"/>
    <p:sldId id="320" r:id="rId9"/>
    <p:sldId id="313" r:id="rId10"/>
    <p:sldId id="318" r:id="rId11"/>
    <p:sldId id="319" r:id="rId12"/>
    <p:sldId id="317" r:id="rId13"/>
  </p:sldIdLst>
  <p:sldSz cx="10691813" cy="755967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93E912-23B8-4E31-4963-B1C13188316C}" name="庄子 真憲(SHOJI Masanori)" initials="真庄" userId="S::MASANORI_SHOJI@env.go.jp::3f2e0713-48db-4671-98f9-f04dabb33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D5F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D6BBC-AC75-49C2-BAFD-5A6AC93132FE}" v="293" dt="2026-06-29T04:57:32.299"/>
    <p1510:client id="{D1D07E5E-892B-42B6-8E4E-A77A50B2EF67}" v="2" dt="2026-06-29T08:49:55.4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76" y="84"/>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notesMasters/notesMaster1.xml" Type="http://schemas.openxmlformats.org/officeDocument/2006/relationships/notesMaster"/><Relationship Id="rId15" Target="handoutMasters/handoutMaster1.xml" Type="http://schemas.openxmlformats.org/officeDocument/2006/relationships/handoutMaster"/><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customXml/item2.xml" Type="http://schemas.openxmlformats.org/officeDocument/2006/relationships/customXml"/><Relationship Id="rId20" Target="changesInfos/changesInfo1.xml" Type="http://schemas.microsoft.com/office/2016/11/relationships/changesInfo"/><Relationship Id="rId21" Target="revisionInfo.xml" Type="http://schemas.microsoft.com/office/2015/10/relationships/revisionInfo"/><Relationship Id="rId22" Target="authors.xml" Type="http://schemas.microsoft.com/office/2018/10/relationships/authors"/><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田 成実(IWATA Narumi)" userId="S::narumi_iwata@env.go.jp::1b9a0b99-11a6-41ac-9a65-5493a8811602" providerId="AD" clId="Web-{AB6F00FC-EB26-2D9F-E1E5-D7024BF313FF}"/>
    <pc:docChg chg="addSld modSld">
      <pc:chgData name="岩田 成実(IWATA Narumi)" userId="S::narumi_iwata@env.go.jp::1b9a0b99-11a6-41ac-9a65-5493a8811602" providerId="AD" clId="Web-{AB6F00FC-EB26-2D9F-E1E5-D7024BF313FF}" dt="2026-06-23T05:56:53.568" v="65" actId="20577"/>
      <pc:docMkLst>
        <pc:docMk/>
      </pc:docMkLst>
      <pc:sldChg chg="modSp">
        <pc:chgData name="岩田 成実(IWATA Narumi)" userId="S::narumi_iwata@env.go.jp::1b9a0b99-11a6-41ac-9a65-5493a8811602" providerId="AD" clId="Web-{AB6F00FC-EB26-2D9F-E1E5-D7024BF313FF}" dt="2026-06-23T05:43:01.422" v="22" actId="20577"/>
        <pc:sldMkLst>
          <pc:docMk/>
          <pc:sldMk cId="1399725658" sldId="313"/>
        </pc:sldMkLst>
        <pc:spChg chg="mod">
          <ac:chgData name="岩田 成実(IWATA Narumi)" userId="S::narumi_iwata@env.go.jp::1b9a0b99-11a6-41ac-9a65-5493a8811602" providerId="AD" clId="Web-{AB6F00FC-EB26-2D9F-E1E5-D7024BF313FF}" dt="2026-06-23T05:43:01.422" v="22" actId="20577"/>
          <ac:spMkLst>
            <pc:docMk/>
            <pc:sldMk cId="1399725658" sldId="313"/>
            <ac:spMk id="22" creationId="{204D5A49-78B8-4CB6-9BFE-C7F9733A4762}"/>
          </ac:spMkLst>
        </pc:spChg>
        <pc:spChg chg="mod">
          <ac:chgData name="岩田 成実(IWATA Narumi)" userId="S::narumi_iwata@env.go.jp::1b9a0b99-11a6-41ac-9a65-5493a8811602" providerId="AD" clId="Web-{AB6F00FC-EB26-2D9F-E1E5-D7024BF313FF}" dt="2026-06-23T05:41:48.436" v="16" actId="1076"/>
          <ac:spMkLst>
            <pc:docMk/>
            <pc:sldMk cId="1399725658" sldId="313"/>
            <ac:spMk id="25" creationId="{3D7CF3C9-F3DF-4B6C-AAB5-E1A7303F1BE6}"/>
          </ac:spMkLst>
        </pc:spChg>
        <pc:spChg chg="mod">
          <ac:chgData name="岩田 成実(IWATA Narumi)" userId="S::narumi_iwata@env.go.jp::1b9a0b99-11a6-41ac-9a65-5493a8811602" providerId="AD" clId="Web-{AB6F00FC-EB26-2D9F-E1E5-D7024BF313FF}" dt="2026-06-23T05:40:59.684" v="5" actId="20577"/>
          <ac:spMkLst>
            <pc:docMk/>
            <pc:sldMk cId="1399725658" sldId="313"/>
            <ac:spMk id="27" creationId="{7899B9DD-0C63-4EA5-8F5B-C196EBBDB218}"/>
          </ac:spMkLst>
        </pc:spChg>
      </pc:sldChg>
      <pc:sldChg chg="addSp modSp new">
        <pc:chgData name="岩田 成実(IWATA Narumi)" userId="S::narumi_iwata@env.go.jp::1b9a0b99-11a6-41ac-9a65-5493a8811602" providerId="AD" clId="Web-{AB6F00FC-EB26-2D9F-E1E5-D7024BF313FF}" dt="2026-06-23T05:56:53.568" v="65" actId="20577"/>
        <pc:sldMkLst>
          <pc:docMk/>
          <pc:sldMk cId="4244085813" sldId="320"/>
        </pc:sldMkLst>
        <pc:spChg chg="mod">
          <ac:chgData name="岩田 成実(IWATA Narumi)" userId="S::narumi_iwata@env.go.jp::1b9a0b99-11a6-41ac-9a65-5493a8811602" providerId="AD" clId="Web-{AB6F00FC-EB26-2D9F-E1E5-D7024BF313FF}" dt="2026-06-23T05:54:26.033" v="26" actId="20577"/>
          <ac:spMkLst>
            <pc:docMk/>
            <pc:sldMk cId="4244085813" sldId="320"/>
            <ac:spMk id="2" creationId="{25360AD1-3836-75EA-1457-FA40434B7BDC}"/>
          </ac:spMkLst>
        </pc:spChg>
      </pc:sldChg>
    </pc:docChg>
  </pc:docChgLst>
  <pc:docChgLst>
    <pc:chgData name="岩田 成実(IWATA Narumi)" userId="S::narumi_iwata@env.go.jp::1b9a0b99-11a6-41ac-9a65-5493a8811602" providerId="AD" clId="Web-{24C18C15-C50A-8810-3F76-3D7F3C0AEA5E}"/>
    <pc:docChg chg="modSld">
      <pc:chgData name="岩田 成実(IWATA Narumi)" userId="S::narumi_iwata@env.go.jp::1b9a0b99-11a6-41ac-9a65-5493a8811602" providerId="AD" clId="Web-{24C18C15-C50A-8810-3F76-3D7F3C0AEA5E}" dt="2026-06-22T00:39:24.012" v="41" actId="20577"/>
      <pc:docMkLst>
        <pc:docMk/>
      </pc:docMkLst>
      <pc:sldChg chg="delSp modSp">
        <pc:chgData name="岩田 成実(IWATA Narumi)" userId="S::narumi_iwata@env.go.jp::1b9a0b99-11a6-41ac-9a65-5493a8811602" providerId="AD" clId="Web-{24C18C15-C50A-8810-3F76-3D7F3C0AEA5E}" dt="2026-06-22T00:35:29.378" v="15"/>
        <pc:sldMkLst>
          <pc:docMk/>
          <pc:sldMk cId="2635002779" sldId="268"/>
        </pc:sldMkLst>
        <pc:spChg chg="mod">
          <ac:chgData name="岩田 成実(IWATA Narumi)" userId="S::narumi_iwata@env.go.jp::1b9a0b99-11a6-41ac-9a65-5493a8811602" providerId="AD" clId="Web-{24C18C15-C50A-8810-3F76-3D7F3C0AEA5E}" dt="2026-06-22T00:34:47.658" v="13" actId="20577"/>
          <ac:spMkLst>
            <pc:docMk/>
            <pc:sldMk cId="2635002779" sldId="268"/>
            <ac:spMk id="2" creationId="{18BB22EC-583B-50EE-86AD-EAF083C38637}"/>
          </ac:spMkLst>
        </pc:spChg>
        <pc:spChg chg="mod">
          <ac:chgData name="岩田 成実(IWATA Narumi)" userId="S::narumi_iwata@env.go.jp::1b9a0b99-11a6-41ac-9a65-5493a8811602" providerId="AD" clId="Web-{24C18C15-C50A-8810-3F76-3D7F3C0AEA5E}" dt="2026-06-22T00:35:00.377" v="14" actId="20577"/>
          <ac:spMkLst>
            <pc:docMk/>
            <pc:sldMk cId="2635002779" sldId="268"/>
            <ac:spMk id="3" creationId="{81D94338-7D90-37C1-D08B-CB5901A34542}"/>
          </ac:spMkLst>
        </pc:spChg>
      </pc:sldChg>
      <pc:sldChg chg="modSp">
        <pc:chgData name="岩田 成実(IWATA Narumi)" userId="S::narumi_iwata@env.go.jp::1b9a0b99-11a6-41ac-9a65-5493a8811602" providerId="AD" clId="Web-{24C18C15-C50A-8810-3F76-3D7F3C0AEA5E}" dt="2026-06-22T00:39:24.012" v="41" actId="20577"/>
        <pc:sldMkLst>
          <pc:docMk/>
          <pc:sldMk cId="1717435786" sldId="317"/>
        </pc:sldMkLst>
        <pc:spChg chg="mod">
          <ac:chgData name="岩田 成実(IWATA Narumi)" userId="S::narumi_iwata@env.go.jp::1b9a0b99-11a6-41ac-9a65-5493a8811602" providerId="AD" clId="Web-{24C18C15-C50A-8810-3F76-3D7F3C0AEA5E}" dt="2026-06-22T00:39:24.012" v="41" actId="20577"/>
          <ac:spMkLst>
            <pc:docMk/>
            <pc:sldMk cId="1717435786" sldId="317"/>
            <ac:spMk id="3" creationId="{DA346B61-5CE7-5B88-F3FF-13E98797E4A9}"/>
          </ac:spMkLst>
        </pc:spChg>
      </pc:sldChg>
    </pc:docChg>
  </pc:docChgLst>
  <pc:docChgLst>
    <pc:chgData name="岩田 成実(IWATA Narumi)" userId="S::narumi_iwata@env.go.jp::1b9a0b99-11a6-41ac-9a65-5493a8811602" providerId="AD" clId="Web-{F897C82E-2393-5B0C-CC26-4D941B450FBF}"/>
    <pc:docChg chg="addSld delSld">
      <pc:chgData name="岩田 成実(IWATA Narumi)" userId="S::narumi_iwata@env.go.jp::1b9a0b99-11a6-41ac-9a65-5493a8811602" providerId="AD" clId="Web-{F897C82E-2393-5B0C-CC26-4D941B450FBF}" dt="2026-06-22T05:26:18.152" v="5"/>
      <pc:docMkLst>
        <pc:docMk/>
      </pc:docMkLst>
      <pc:sldChg chg="add del">
        <pc:chgData name="岩田 成実(IWATA Narumi)" userId="S::narumi_iwata@env.go.jp::1b9a0b99-11a6-41ac-9a65-5493a8811602" providerId="AD" clId="Web-{F897C82E-2393-5B0C-CC26-4D941B450FBF}" dt="2026-06-22T05:26:17.996" v="3"/>
        <pc:sldMkLst>
          <pc:docMk/>
          <pc:sldMk cId="2635002779" sldId="268"/>
        </pc:sldMkLst>
      </pc:sldChg>
    </pc:docChg>
  </pc:docChgLst>
  <pc:docChgLst>
    <pc:chgData name="保角 直子(HOZUMI Naoko)" userId="S::naoko_hozumi@env.go.jp::8cdd6afa-d087-4395-b579-1d6d6d599390" providerId="AD" clId="Web-{4F9D70BD-7DE2-BD3E-3270-9F976D6120C8}"/>
    <pc:docChg chg="modSld">
      <pc:chgData name="保角 直子(HOZUMI Naoko)" userId="S::naoko_hozumi@env.go.jp::8cdd6afa-d087-4395-b579-1d6d6d599390" providerId="AD" clId="Web-{4F9D70BD-7DE2-BD3E-3270-9F976D6120C8}" dt="2026-06-24T07:45:23.568" v="44" actId="1076"/>
      <pc:docMkLst>
        <pc:docMk/>
      </pc:docMkLst>
      <pc:sldChg chg="modSp">
        <pc:chgData name="保角 直子(HOZUMI Naoko)" userId="S::naoko_hozumi@env.go.jp::8cdd6afa-d087-4395-b579-1d6d6d599390" providerId="AD" clId="Web-{4F9D70BD-7DE2-BD3E-3270-9F976D6120C8}" dt="2026-06-24T06:55:18.869" v="0" actId="20577"/>
        <pc:sldMkLst>
          <pc:docMk/>
          <pc:sldMk cId="3310284377" sldId="265"/>
        </pc:sldMkLst>
        <pc:spChg chg="mod">
          <ac:chgData name="保角 直子(HOZUMI Naoko)" userId="S::naoko_hozumi@env.go.jp::8cdd6afa-d087-4395-b579-1d6d6d599390" providerId="AD" clId="Web-{4F9D70BD-7DE2-BD3E-3270-9F976D6120C8}" dt="2026-06-24T06:55:18.869" v="0" actId="20577"/>
          <ac:spMkLst>
            <pc:docMk/>
            <pc:sldMk cId="3310284377" sldId="265"/>
            <ac:spMk id="40" creationId="{F39C1343-3901-4180-8D83-D623BDCACBD0}"/>
          </ac:spMkLst>
        </pc:spChg>
      </pc:sldChg>
      <pc:sldChg chg="modSp">
        <pc:chgData name="保角 直子(HOZUMI Naoko)" userId="S::naoko_hozumi@env.go.jp::8cdd6afa-d087-4395-b579-1d6d6d599390" providerId="AD" clId="Web-{4F9D70BD-7DE2-BD3E-3270-9F976D6120C8}" dt="2026-06-24T07:45:23.568" v="44" actId="1076"/>
        <pc:sldMkLst>
          <pc:docMk/>
          <pc:sldMk cId="1399725658" sldId="313"/>
        </pc:sldMkLst>
        <pc:spChg chg="mod">
          <ac:chgData name="保角 直子(HOZUMI Naoko)" userId="S::naoko_hozumi@env.go.jp::8cdd6afa-d087-4395-b579-1d6d6d599390" providerId="AD" clId="Web-{4F9D70BD-7DE2-BD3E-3270-9F976D6120C8}" dt="2026-06-24T07:42:10.400" v="33" actId="14100"/>
          <ac:spMkLst>
            <pc:docMk/>
            <pc:sldMk cId="1399725658" sldId="313"/>
            <ac:spMk id="15" creationId="{4BBC2E86-9B46-4650-9CCA-A3D6A8BC7C75}"/>
          </ac:spMkLst>
        </pc:spChg>
        <pc:spChg chg="mod">
          <ac:chgData name="保角 直子(HOZUMI Naoko)" userId="S::naoko_hozumi@env.go.jp::8cdd6afa-d087-4395-b579-1d6d6d599390" providerId="AD" clId="Web-{4F9D70BD-7DE2-BD3E-3270-9F976D6120C8}" dt="2026-06-24T07:44:37.159" v="39" actId="20577"/>
          <ac:spMkLst>
            <pc:docMk/>
            <pc:sldMk cId="1399725658" sldId="313"/>
            <ac:spMk id="19" creationId="{05440BF5-3B6F-4065-A10E-E1214767BD75}"/>
          </ac:spMkLst>
        </pc:spChg>
        <pc:grpChg chg="mod">
          <ac:chgData name="保角 直子(HOZUMI Naoko)" userId="S::naoko_hozumi@env.go.jp::8cdd6afa-d087-4395-b579-1d6d6d599390" providerId="AD" clId="Web-{4F9D70BD-7DE2-BD3E-3270-9F976D6120C8}" dt="2026-06-24T07:42:15.979" v="34" actId="14100"/>
          <ac:grpSpMkLst>
            <pc:docMk/>
            <pc:sldMk cId="1399725658" sldId="313"/>
            <ac:grpSpMk id="10" creationId="{54D7F558-5A60-4523-ABB9-1F4834669573}"/>
          </ac:grpSpMkLst>
        </pc:grpChg>
        <pc:grpChg chg="mod">
          <ac:chgData name="保角 直子(HOZUMI Naoko)" userId="S::naoko_hozumi@env.go.jp::8cdd6afa-d087-4395-b579-1d6d6d599390" providerId="AD" clId="Web-{4F9D70BD-7DE2-BD3E-3270-9F976D6120C8}" dt="2026-06-24T07:45:23.568" v="44" actId="1076"/>
          <ac:grpSpMkLst>
            <pc:docMk/>
            <pc:sldMk cId="1399725658" sldId="313"/>
            <ac:grpSpMk id="11" creationId="{D9506DDD-CF6A-4C71-A181-666851BA3CA5}"/>
          </ac:grpSpMkLst>
        </pc:grpChg>
      </pc:sldChg>
    </pc:docChg>
  </pc:docChgLst>
  <pc:docChgLst>
    <pc:chgData name="保角 直子(HOZUMI Naoko)" userId="S::naoko_hozumi@env.go.jp::8cdd6afa-d087-4395-b579-1d6d6d599390" providerId="AD" clId="Web-{5700F347-A030-6C72-091A-9E06DA948BED}"/>
    <pc:docChg chg="modSld">
      <pc:chgData name="保角 直子(HOZUMI Naoko)" userId="S::naoko_hozumi@env.go.jp::8cdd6afa-d087-4395-b579-1d6d6d599390" providerId="AD" clId="Web-{5700F347-A030-6C72-091A-9E06DA948BED}" dt="2026-06-25T04:58:23.700" v="3" actId="20577"/>
      <pc:docMkLst>
        <pc:docMk/>
      </pc:docMkLst>
      <pc:sldChg chg="modSp">
        <pc:chgData name="保角 直子(HOZUMI Naoko)" userId="S::naoko_hozumi@env.go.jp::8cdd6afa-d087-4395-b579-1d6d6d599390" providerId="AD" clId="Web-{5700F347-A030-6C72-091A-9E06DA948BED}" dt="2026-06-25T04:58:23.700" v="3" actId="20577"/>
        <pc:sldMkLst>
          <pc:docMk/>
          <pc:sldMk cId="2635002779" sldId="268"/>
        </pc:sldMkLst>
        <pc:spChg chg="mod">
          <ac:chgData name="保角 直子(HOZUMI Naoko)" userId="S::naoko_hozumi@env.go.jp::8cdd6afa-d087-4395-b579-1d6d6d599390" providerId="AD" clId="Web-{5700F347-A030-6C72-091A-9E06DA948BED}" dt="2026-06-25T04:58:23.700" v="3" actId="20577"/>
          <ac:spMkLst>
            <pc:docMk/>
            <pc:sldMk cId="2635002779" sldId="268"/>
            <ac:spMk id="2" creationId="{18BB22EC-583B-50EE-86AD-EAF083C38637}"/>
          </ac:spMkLst>
        </pc:spChg>
      </pc:sldChg>
    </pc:docChg>
  </pc:docChgLst>
  <pc:docChgLst>
    <pc:chgData name="岩田 成実(IWATA Narumi)" userId="S::narumi_iwata@env.go.jp::1b9a0b99-11a6-41ac-9a65-5493a8811602" providerId="AD" clId="Web-{82DAEED2-34C9-D6D7-77B6-7025839D369B}"/>
    <pc:docChg chg="modSld">
      <pc:chgData name="岩田 成実(IWATA Narumi)" userId="S::narumi_iwata@env.go.jp::1b9a0b99-11a6-41ac-9a65-5493a8811602" providerId="AD" clId="Web-{82DAEED2-34C9-D6D7-77B6-7025839D369B}" dt="2026-06-24T00:35:19.389" v="20" actId="1076"/>
      <pc:docMkLst>
        <pc:docMk/>
      </pc:docMkLst>
      <pc:sldChg chg="addSp delSp modSp">
        <pc:chgData name="岩田 成実(IWATA Narumi)" userId="S::narumi_iwata@env.go.jp::1b9a0b99-11a6-41ac-9a65-5493a8811602" providerId="AD" clId="Web-{82DAEED2-34C9-D6D7-77B6-7025839D369B}" dt="2026-06-24T00:35:19.389" v="20" actId="1076"/>
        <pc:sldMkLst>
          <pc:docMk/>
          <pc:sldMk cId="4244085813" sldId="320"/>
        </pc:sldMkLst>
        <pc:graphicFrameChg chg="mod modGraphic">
          <ac:chgData name="岩田 成実(IWATA Narumi)" userId="S::narumi_iwata@env.go.jp::1b9a0b99-11a6-41ac-9a65-5493a8811602" providerId="AD" clId="Web-{82DAEED2-34C9-D6D7-77B6-7025839D369B}" dt="2026-06-24T00:35:19.389" v="20" actId="1076"/>
          <ac:graphicFrameMkLst>
            <pc:docMk/>
            <pc:sldMk cId="4244085813" sldId="320"/>
            <ac:graphicFrameMk id="4" creationId="{E49B967A-B3DF-6AA9-18F3-8B4FAE061849}"/>
          </ac:graphicFrameMkLst>
        </pc:graphicFrameChg>
      </pc:sldChg>
    </pc:docChg>
  </pc:docChgLst>
  <pc:docChgLst>
    <pc:chgData name="保角 直子(HOZUMI Naoko)" userId="S::naoko_hozumi@env.go.jp::8cdd6afa-d087-4395-b579-1d6d6d599390" providerId="AD" clId="Web-{287EEF3B-CDEE-910C-BE9E-B938A585B361}"/>
    <pc:docChg chg="modSld">
      <pc:chgData name="保角 直子(HOZUMI Naoko)" userId="S::naoko_hozumi@env.go.jp::8cdd6afa-d087-4395-b579-1d6d6d599390" providerId="AD" clId="Web-{287EEF3B-CDEE-910C-BE9E-B938A585B361}" dt="2026-06-24T02:07:51.583" v="29" actId="20577"/>
      <pc:docMkLst>
        <pc:docMk/>
      </pc:docMkLst>
      <pc:sldChg chg="modSp">
        <pc:chgData name="保角 直子(HOZUMI Naoko)" userId="S::naoko_hozumi@env.go.jp::8cdd6afa-d087-4395-b579-1d6d6d599390" providerId="AD" clId="Web-{287EEF3B-CDEE-910C-BE9E-B938A585B361}" dt="2026-06-24T02:07:51.583" v="29" actId="20577"/>
        <pc:sldMkLst>
          <pc:docMk/>
          <pc:sldMk cId="1399725658" sldId="313"/>
        </pc:sldMkLst>
        <pc:spChg chg="mod">
          <ac:chgData name="保角 直子(HOZUMI Naoko)" userId="S::naoko_hozumi@env.go.jp::8cdd6afa-d087-4395-b579-1d6d6d599390" providerId="AD" clId="Web-{287EEF3B-CDEE-910C-BE9E-B938A585B361}" dt="2026-06-24T02:07:51.583" v="29" actId="20577"/>
          <ac:spMkLst>
            <pc:docMk/>
            <pc:sldMk cId="1399725658" sldId="313"/>
            <ac:spMk id="19" creationId="{05440BF5-3B6F-4065-A10E-E1214767BD75}"/>
          </ac:spMkLst>
        </pc:spChg>
        <pc:spChg chg="mod">
          <ac:chgData name="保角 直子(HOZUMI Naoko)" userId="S::naoko_hozumi@env.go.jp::8cdd6afa-d087-4395-b579-1d6d6d599390" providerId="AD" clId="Web-{287EEF3B-CDEE-910C-BE9E-B938A585B361}" dt="2026-06-24T02:01:19.456" v="7" actId="20577"/>
          <ac:spMkLst>
            <pc:docMk/>
            <pc:sldMk cId="1399725658" sldId="313"/>
            <ac:spMk id="25" creationId="{3D7CF3C9-F3DF-4B6C-AAB5-E1A7303F1BE6}"/>
          </ac:spMkLst>
        </pc:spChg>
        <pc:spChg chg="mod">
          <ac:chgData name="保角 直子(HOZUMI Naoko)" userId="S::naoko_hozumi@env.go.jp::8cdd6afa-d087-4395-b579-1d6d6d599390" providerId="AD" clId="Web-{287EEF3B-CDEE-910C-BE9E-B938A585B361}" dt="2026-06-24T02:02:44.347" v="10" actId="20577"/>
          <ac:spMkLst>
            <pc:docMk/>
            <pc:sldMk cId="1399725658" sldId="313"/>
            <ac:spMk id="27" creationId="{7899B9DD-0C63-4EA5-8F5B-C196EBBDB218}"/>
          </ac:spMkLst>
        </pc:spChg>
      </pc:sldChg>
    </pc:docChg>
  </pc:docChgLst>
  <pc:docChgLst>
    <pc:chgData name="岩田 成実(IWATA Narumi)" userId="1b9a0b99-11a6-41ac-9a65-5493a8811602" providerId="ADAL" clId="{E12C8610-A21B-409D-995E-50C091B34E1D}"/>
    <pc:docChg chg="undo custSel delSld modSld">
      <pc:chgData name="岩田 成実(IWATA Narumi)" userId="1b9a0b99-11a6-41ac-9a65-5493a8811602" providerId="ADAL" clId="{E12C8610-A21B-409D-995E-50C091B34E1D}" dt="2026-06-25T00:23:40.433" v="208" actId="478"/>
      <pc:docMkLst>
        <pc:docMk/>
      </pc:docMkLst>
      <pc:sldChg chg="modSp mod">
        <pc:chgData name="岩田 成実(IWATA Narumi)" userId="1b9a0b99-11a6-41ac-9a65-5493a8811602" providerId="ADAL" clId="{E12C8610-A21B-409D-995E-50C091B34E1D}" dt="2026-06-22T00:43:00.850" v="83" actId="20577"/>
        <pc:sldMkLst>
          <pc:docMk/>
          <pc:sldMk cId="1717435786" sldId="317"/>
        </pc:sldMkLst>
        <pc:spChg chg="mod">
          <ac:chgData name="岩田 成実(IWATA Narumi)" userId="1b9a0b99-11a6-41ac-9a65-5493a8811602" providerId="ADAL" clId="{E12C8610-A21B-409D-995E-50C091B34E1D}" dt="2026-06-22T00:43:00.850" v="83" actId="20577"/>
          <ac:spMkLst>
            <pc:docMk/>
            <pc:sldMk cId="1717435786" sldId="317"/>
            <ac:spMk id="3" creationId="{DA346B61-5CE7-5B88-F3FF-13E98797E4A9}"/>
          </ac:spMkLst>
        </pc:spChg>
      </pc:sldChg>
      <pc:sldChg chg="addSp modSp mod">
        <pc:chgData name="岩田 成実(IWATA Narumi)" userId="1b9a0b99-11a6-41ac-9a65-5493a8811602" providerId="ADAL" clId="{E12C8610-A21B-409D-995E-50C091B34E1D}" dt="2026-06-24T00:37:57.838" v="159" actId="1076"/>
        <pc:sldMkLst>
          <pc:docMk/>
          <pc:sldMk cId="4244085813" sldId="320"/>
        </pc:sldMkLst>
        <pc:spChg chg="add mod">
          <ac:chgData name="岩田 成実(IWATA Narumi)" userId="1b9a0b99-11a6-41ac-9a65-5493a8811602" providerId="ADAL" clId="{E12C8610-A21B-409D-995E-50C091B34E1D}" dt="2026-06-24T00:36:43.078" v="117" actId="1076"/>
          <ac:spMkLst>
            <pc:docMk/>
            <pc:sldMk cId="4244085813" sldId="320"/>
            <ac:spMk id="7" creationId="{E5B2621C-AE95-B74D-0EC2-054DB0242F21}"/>
          </ac:spMkLst>
        </pc:spChg>
        <pc:graphicFrameChg chg="mod">
          <ac:chgData name="岩田 成実(IWATA Narumi)" userId="1b9a0b99-11a6-41ac-9a65-5493a8811602" providerId="ADAL" clId="{E12C8610-A21B-409D-995E-50C091B34E1D}" dt="2026-06-24T00:36:40.385" v="116" actId="1076"/>
          <ac:graphicFrameMkLst>
            <pc:docMk/>
            <pc:sldMk cId="4244085813" sldId="320"/>
            <ac:graphicFrameMk id="4" creationId="{E49B967A-B3DF-6AA9-18F3-8B4FAE061849}"/>
          </ac:graphicFrameMkLst>
        </pc:graphicFrameChg>
      </pc:sldChg>
    </pc:docChg>
  </pc:docChgLst>
  <pc:docChgLst>
    <pc:chgData name="保角 直子(HOZUMI Naoko)" userId="8cdd6afa-d087-4395-b579-1d6d6d599390" providerId="ADAL" clId="{8EC710BC-7210-4A3D-99F1-3A91AD2D1E7A}"/>
    <pc:docChg chg="undo custSel addSld delSld modSld">
      <pc:chgData name="保角 直子(HOZUMI Naoko)" userId="8cdd6afa-d087-4395-b579-1d6d6d599390" providerId="ADAL" clId="{8EC710BC-7210-4A3D-99F1-3A91AD2D1E7A}" dt="2026-06-29T04:57:32.299" v="1092"/>
      <pc:docMkLst>
        <pc:docMk/>
      </pc:docMkLst>
      <pc:sldChg chg="modSp mod">
        <pc:chgData name="保角 直子(HOZUMI Naoko)" userId="8cdd6afa-d087-4395-b579-1d6d6d599390" providerId="ADAL" clId="{8EC710BC-7210-4A3D-99F1-3A91AD2D1E7A}" dt="2026-06-24T07:46:39.362" v="569" actId="20577"/>
        <pc:sldMkLst>
          <pc:docMk/>
          <pc:sldMk cId="1399725658" sldId="313"/>
        </pc:sldMkLst>
        <pc:spChg chg="mod">
          <ac:chgData name="保角 直子(HOZUMI Naoko)" userId="8cdd6afa-d087-4395-b579-1d6d6d599390" providerId="ADAL" clId="{8EC710BC-7210-4A3D-99F1-3A91AD2D1E7A}" dt="2026-06-24T07:46:39.362" v="569" actId="20577"/>
          <ac:spMkLst>
            <pc:docMk/>
            <pc:sldMk cId="1399725658" sldId="313"/>
            <ac:spMk id="15" creationId="{4BBC2E86-9B46-4650-9CCA-A3D6A8BC7C75}"/>
          </ac:spMkLst>
        </pc:spChg>
        <pc:grpChg chg="mod">
          <ac:chgData name="保角 直子(HOZUMI Naoko)" userId="8cdd6afa-d087-4395-b579-1d6d6d599390" providerId="ADAL" clId="{8EC710BC-7210-4A3D-99F1-3A91AD2D1E7A}" dt="2026-06-24T07:46:21.662" v="566" actId="1035"/>
          <ac:grpSpMkLst>
            <pc:docMk/>
            <pc:sldMk cId="1399725658" sldId="313"/>
            <ac:grpSpMk id="7" creationId="{9A1B22E6-EDA2-448A-8E0E-4940210BE7F1}"/>
          </ac:grpSpMkLst>
        </pc:grpChg>
      </pc:sldChg>
      <pc:sldChg chg="addSp delSp modSp mod">
        <pc:chgData name="保角 直子(HOZUMI Naoko)" userId="8cdd6afa-d087-4395-b579-1d6d6d599390" providerId="ADAL" clId="{8EC710BC-7210-4A3D-99F1-3A91AD2D1E7A}" dt="2026-06-24T02:22:49.015" v="558" actId="1035"/>
        <pc:sldMkLst>
          <pc:docMk/>
          <pc:sldMk cId="4244085813" sldId="320"/>
        </pc:sldMkLst>
        <pc:spChg chg="mod">
          <ac:chgData name="保角 直子(HOZUMI Naoko)" userId="8cdd6afa-d087-4395-b579-1d6d6d599390" providerId="ADAL" clId="{8EC710BC-7210-4A3D-99F1-3A91AD2D1E7A}" dt="2026-06-23T07:29:53.087" v="431" actId="20577"/>
          <ac:spMkLst>
            <pc:docMk/>
            <pc:sldMk cId="4244085813" sldId="320"/>
            <ac:spMk id="2" creationId="{25360AD1-3836-75EA-1457-FA40434B7BDC}"/>
          </ac:spMkLst>
        </pc:spChg>
        <pc:spChg chg="mod">
          <ac:chgData name="保角 直子(HOZUMI Naoko)" userId="8cdd6afa-d087-4395-b579-1d6d6d599390" providerId="ADAL" clId="{8EC710BC-7210-4A3D-99F1-3A91AD2D1E7A}" dt="2026-06-24T02:22:49.015" v="558" actId="1035"/>
          <ac:spMkLst>
            <pc:docMk/>
            <pc:sldMk cId="4244085813" sldId="320"/>
            <ac:spMk id="7" creationId="{E5B2621C-AE95-B74D-0EC2-054DB0242F21}"/>
          </ac:spMkLst>
        </pc:spChg>
        <pc:spChg chg="add mod">
          <ac:chgData name="保角 直子(HOZUMI Naoko)" userId="8cdd6afa-d087-4395-b579-1d6d6d599390" providerId="ADAL" clId="{8EC710BC-7210-4A3D-99F1-3A91AD2D1E7A}" dt="2026-06-24T02:22:49.015" v="558" actId="1035"/>
          <ac:spMkLst>
            <pc:docMk/>
            <pc:sldMk cId="4244085813" sldId="320"/>
            <ac:spMk id="18" creationId="{E38AF5FA-13E2-6920-7F62-2E53D66CAA9D}"/>
          </ac:spMkLst>
        </pc:spChg>
        <pc:graphicFrameChg chg="add mod modGraphic">
          <ac:chgData name="保角 直子(HOZUMI Naoko)" userId="8cdd6afa-d087-4395-b579-1d6d6d599390" providerId="ADAL" clId="{8EC710BC-7210-4A3D-99F1-3A91AD2D1E7A}" dt="2026-06-24T02:18:11.460" v="468" actId="1076"/>
          <ac:graphicFrameMkLst>
            <pc:docMk/>
            <pc:sldMk cId="4244085813" sldId="320"/>
            <ac:graphicFrameMk id="4" creationId="{E49B967A-B3DF-6AA9-18F3-8B4FAE061849}"/>
          </ac:graphicFrameMkLst>
        </pc:graphicFrameChg>
        <pc:picChg chg="add mod modCrop">
          <ac:chgData name="保角 直子(HOZUMI Naoko)" userId="8cdd6afa-d087-4395-b579-1d6d6d599390" providerId="ADAL" clId="{8EC710BC-7210-4A3D-99F1-3A91AD2D1E7A}" dt="2026-06-24T02:22:20.008" v="547" actId="14100"/>
          <ac:picMkLst>
            <pc:docMk/>
            <pc:sldMk cId="4244085813" sldId="320"/>
            <ac:picMk id="17" creationId="{594FE9C4-C6AB-ED28-94A4-71E2548893C8}"/>
          </ac:picMkLst>
        </pc:picChg>
      </pc:sldChg>
      <pc:sldChg chg="addSp delSp modSp add mod">
        <pc:chgData name="保角 直子(HOZUMI Naoko)" userId="8cdd6afa-d087-4395-b579-1d6d6d599390" providerId="ADAL" clId="{8EC710BC-7210-4A3D-99F1-3A91AD2D1E7A}" dt="2026-06-29T04:57:32.299" v="1092"/>
        <pc:sldMkLst>
          <pc:docMk/>
          <pc:sldMk cId="4035524537" sldId="321"/>
        </pc:sldMkLst>
        <pc:spChg chg="add mod">
          <ac:chgData name="保角 直子(HOZUMI Naoko)" userId="8cdd6afa-d087-4395-b579-1d6d6d599390" providerId="ADAL" clId="{8EC710BC-7210-4A3D-99F1-3A91AD2D1E7A}" dt="2026-06-25T01:10:09.672" v="798" actId="207"/>
          <ac:spMkLst>
            <pc:docMk/>
            <pc:sldMk cId="4035524537" sldId="321"/>
            <ac:spMk id="5" creationId="{BCB442B9-7328-2402-6F4C-323514101C2C}"/>
          </ac:spMkLst>
        </pc:spChg>
        <pc:spChg chg="mod">
          <ac:chgData name="保角 直子(HOZUMI Naoko)" userId="8cdd6afa-d087-4395-b579-1d6d6d599390" providerId="ADAL" clId="{8EC710BC-7210-4A3D-99F1-3A91AD2D1E7A}" dt="2026-06-29T04:53:44.636" v="804"/>
          <ac:spMkLst>
            <pc:docMk/>
            <pc:sldMk cId="4035524537" sldId="321"/>
            <ac:spMk id="21" creationId="{114CD249-5879-6E91-E15E-258B52039FAB}"/>
          </ac:spMkLst>
        </pc:spChg>
        <pc:spChg chg="mod">
          <ac:chgData name="保角 直子(HOZUMI Naoko)" userId="8cdd6afa-d087-4395-b579-1d6d6d599390" providerId="ADAL" clId="{8EC710BC-7210-4A3D-99F1-3A91AD2D1E7A}" dt="2026-06-29T04:53:44.636" v="804"/>
          <ac:spMkLst>
            <pc:docMk/>
            <pc:sldMk cId="4035524537" sldId="321"/>
            <ac:spMk id="22" creationId="{272795D1-23FF-7FAB-3B28-9F6672742FDA}"/>
          </ac:spMkLst>
        </pc:spChg>
        <pc:spChg chg="mod">
          <ac:chgData name="保角 直子(HOZUMI Naoko)" userId="8cdd6afa-d087-4395-b579-1d6d6d599390" providerId="ADAL" clId="{8EC710BC-7210-4A3D-99F1-3A91AD2D1E7A}" dt="2026-06-29T04:53:44.636" v="804"/>
          <ac:spMkLst>
            <pc:docMk/>
            <pc:sldMk cId="4035524537" sldId="321"/>
            <ac:spMk id="23" creationId="{E6F743DD-92CF-F95E-B6E9-E65BF5A7E8BA}"/>
          </ac:spMkLst>
        </pc:spChg>
        <pc:spChg chg="mod">
          <ac:chgData name="保角 直子(HOZUMI Naoko)" userId="8cdd6afa-d087-4395-b579-1d6d6d599390" providerId="ADAL" clId="{8EC710BC-7210-4A3D-99F1-3A91AD2D1E7A}" dt="2026-06-29T04:57:32.299" v="1092"/>
          <ac:spMkLst>
            <pc:docMk/>
            <pc:sldMk cId="4035524537" sldId="321"/>
            <ac:spMk id="31" creationId="{9DE83D08-A0E5-AD24-A7FA-D75D0ED4F422}"/>
          </ac:spMkLst>
        </pc:spChg>
        <pc:spChg chg="mod">
          <ac:chgData name="保角 直子(HOZUMI Naoko)" userId="8cdd6afa-d087-4395-b579-1d6d6d599390" providerId="ADAL" clId="{8EC710BC-7210-4A3D-99F1-3A91AD2D1E7A}" dt="2026-06-29T04:57:32.299" v="1092"/>
          <ac:spMkLst>
            <pc:docMk/>
            <pc:sldMk cId="4035524537" sldId="321"/>
            <ac:spMk id="32" creationId="{575E05A9-ED4F-C286-5AED-CB4D8198F411}"/>
          </ac:spMkLst>
        </pc:spChg>
        <pc:spChg chg="mod">
          <ac:chgData name="保角 直子(HOZUMI Naoko)" userId="8cdd6afa-d087-4395-b579-1d6d6d599390" providerId="ADAL" clId="{8EC710BC-7210-4A3D-99F1-3A91AD2D1E7A}" dt="2026-06-29T04:57:32.299" v="1092"/>
          <ac:spMkLst>
            <pc:docMk/>
            <pc:sldMk cId="4035524537" sldId="321"/>
            <ac:spMk id="33" creationId="{4BDE4269-4751-D293-4AF9-C7161192ACD7}"/>
          </ac:spMkLst>
        </pc:spChg>
        <pc:spChg chg="mod">
          <ac:chgData name="保角 直子(HOZUMI Naoko)" userId="8cdd6afa-d087-4395-b579-1d6d6d599390" providerId="ADAL" clId="{8EC710BC-7210-4A3D-99F1-3A91AD2D1E7A}" dt="2026-06-29T04:57:32.299" v="1092"/>
          <ac:spMkLst>
            <pc:docMk/>
            <pc:sldMk cId="4035524537" sldId="321"/>
            <ac:spMk id="35" creationId="{B6AE3A43-0FB3-2DE9-6E4A-033735ADFBF8}"/>
          </ac:spMkLst>
        </pc:spChg>
        <pc:spChg chg="mod">
          <ac:chgData name="保角 直子(HOZUMI Naoko)" userId="8cdd6afa-d087-4395-b579-1d6d6d599390" providerId="ADAL" clId="{8EC710BC-7210-4A3D-99F1-3A91AD2D1E7A}" dt="2026-06-29T04:57:32.299" v="1092"/>
          <ac:spMkLst>
            <pc:docMk/>
            <pc:sldMk cId="4035524537" sldId="321"/>
            <ac:spMk id="37" creationId="{404D084E-B267-C736-D200-B0D98A4A721D}"/>
          </ac:spMkLst>
        </pc:spChg>
        <pc:spChg chg="mod">
          <ac:chgData name="保角 直子(HOZUMI Naoko)" userId="8cdd6afa-d087-4395-b579-1d6d6d599390" providerId="ADAL" clId="{8EC710BC-7210-4A3D-99F1-3A91AD2D1E7A}" dt="2026-06-29T04:57:32.299" v="1092"/>
          <ac:spMkLst>
            <pc:docMk/>
            <pc:sldMk cId="4035524537" sldId="321"/>
            <ac:spMk id="39" creationId="{3F4A1029-9E99-C09B-4D97-FBBCB7DA0FA0}"/>
          </ac:spMkLst>
        </pc:spChg>
        <pc:spChg chg="mod">
          <ac:chgData name="保角 直子(HOZUMI Naoko)" userId="8cdd6afa-d087-4395-b579-1d6d6d599390" providerId="ADAL" clId="{8EC710BC-7210-4A3D-99F1-3A91AD2D1E7A}" dt="2026-06-29T04:56:33.104" v="1075" actId="1038"/>
          <ac:spMkLst>
            <pc:docMk/>
            <pc:sldMk cId="4035524537" sldId="321"/>
            <ac:spMk id="41" creationId="{2AA5681C-ED46-8B98-81D1-1B6F9C1DACFF}"/>
          </ac:spMkLst>
        </pc:spChg>
        <pc:spChg chg="mod">
          <ac:chgData name="保角 直子(HOZUMI Naoko)" userId="8cdd6afa-d087-4395-b579-1d6d6d599390" providerId="ADAL" clId="{8EC710BC-7210-4A3D-99F1-3A91AD2D1E7A}" dt="2026-06-29T04:57:32.299" v="1092"/>
          <ac:spMkLst>
            <pc:docMk/>
            <pc:sldMk cId="4035524537" sldId="321"/>
            <ac:spMk id="42" creationId="{097CE543-A68E-3343-653D-36A3A1D1A915}"/>
          </ac:spMkLst>
        </pc:spChg>
        <pc:spChg chg="mod">
          <ac:chgData name="保角 直子(HOZUMI Naoko)" userId="8cdd6afa-d087-4395-b579-1d6d6d599390" providerId="ADAL" clId="{8EC710BC-7210-4A3D-99F1-3A91AD2D1E7A}" dt="2026-06-29T04:57:32.299" v="1092"/>
          <ac:spMkLst>
            <pc:docMk/>
            <pc:sldMk cId="4035524537" sldId="321"/>
            <ac:spMk id="43" creationId="{386A1154-C6D2-3B6A-4BB6-FF3E1A76812B}"/>
          </ac:spMkLst>
        </pc:spChg>
        <pc:spChg chg="mod">
          <ac:chgData name="保角 直子(HOZUMI Naoko)" userId="8cdd6afa-d087-4395-b579-1d6d6d599390" providerId="ADAL" clId="{8EC710BC-7210-4A3D-99F1-3A91AD2D1E7A}" dt="2026-06-29T04:57:32.299" v="1092"/>
          <ac:spMkLst>
            <pc:docMk/>
            <pc:sldMk cId="4035524537" sldId="321"/>
            <ac:spMk id="44" creationId="{B5B51330-46FD-9829-C940-12F12D376AA6}"/>
          </ac:spMkLst>
        </pc:spChg>
        <pc:spChg chg="mod">
          <ac:chgData name="保角 直子(HOZUMI Naoko)" userId="8cdd6afa-d087-4395-b579-1d6d6d599390" providerId="ADAL" clId="{8EC710BC-7210-4A3D-99F1-3A91AD2D1E7A}" dt="2026-06-29T04:57:00.504" v="1081" actId="1037"/>
          <ac:spMkLst>
            <pc:docMk/>
            <pc:sldMk cId="4035524537" sldId="321"/>
            <ac:spMk id="45" creationId="{8AD37897-4FF7-FD9B-74CE-BE2E9DB7FA5C}"/>
          </ac:spMkLst>
        </pc:spChg>
        <pc:spChg chg="mod">
          <ac:chgData name="保角 直子(HOZUMI Naoko)" userId="8cdd6afa-d087-4395-b579-1d6d6d599390" providerId="ADAL" clId="{8EC710BC-7210-4A3D-99F1-3A91AD2D1E7A}" dt="2026-06-29T04:57:32.299" v="1092"/>
          <ac:spMkLst>
            <pc:docMk/>
            <pc:sldMk cId="4035524537" sldId="321"/>
            <ac:spMk id="46" creationId="{F1896266-3E31-2B89-9AF9-F0812859D091}"/>
          </ac:spMkLst>
        </pc:spChg>
        <pc:grpChg chg="mod">
          <ac:chgData name="保角 直子(HOZUMI Naoko)" userId="8cdd6afa-d087-4395-b579-1d6d6d599390" providerId="ADAL" clId="{8EC710BC-7210-4A3D-99F1-3A91AD2D1E7A}" dt="2026-06-29T04:53:44.636" v="804"/>
          <ac:grpSpMkLst>
            <pc:docMk/>
            <pc:sldMk cId="4035524537" sldId="321"/>
            <ac:grpSpMk id="25" creationId="{97E4FCB7-0CC1-A987-C868-F17007D81BC5}"/>
          </ac:grpSpMkLst>
        </pc:grpChg>
        <pc:graphicFrameChg chg="mod">
          <ac:chgData name="保角 直子(HOZUMI Naoko)" userId="8cdd6afa-d087-4395-b579-1d6d6d599390" providerId="ADAL" clId="{8EC710BC-7210-4A3D-99F1-3A91AD2D1E7A}" dt="2026-06-29T04:53:48.402" v="805"/>
          <ac:graphicFrameMkLst>
            <pc:docMk/>
            <pc:sldMk cId="4035524537" sldId="321"/>
            <ac:graphicFrameMk id="50" creationId="{68C9C99D-6DB0-F1EF-32A0-323B3EE3DE4E}"/>
          </ac:graphicFrameMkLst>
        </pc:graphicFrameChg>
        <pc:picChg chg="add del mod ord modCrop">
          <ac:chgData name="保角 直子(HOZUMI Naoko)" userId="8cdd6afa-d087-4395-b579-1d6d6d599390" providerId="ADAL" clId="{8EC710BC-7210-4A3D-99F1-3A91AD2D1E7A}" dt="2026-06-29T04:57:29.679" v="1091" actId="478"/>
          <ac:picMkLst>
            <pc:docMk/>
            <pc:sldMk cId="4035524537" sldId="321"/>
            <ac:picMk id="4" creationId="{4DD04B2A-7B06-834F-7B65-4D8A60DD6B0A}"/>
          </ac:picMkLst>
        </pc:picChg>
        <pc:picChg chg="add mod ord modCrop">
          <ac:chgData name="保角 直子(HOZUMI Naoko)" userId="8cdd6afa-d087-4395-b579-1d6d6d599390" providerId="ADAL" clId="{8EC710BC-7210-4A3D-99F1-3A91AD2D1E7A}" dt="2026-06-29T04:56:18.102" v="1072" actId="1035"/>
          <ac:picMkLst>
            <pc:docMk/>
            <pc:sldMk cId="4035524537" sldId="321"/>
            <ac:picMk id="7" creationId="{0C5ECEC8-2886-E72A-478A-27635B2FB27E}"/>
          </ac:picMkLst>
        </pc:picChg>
        <pc:picChg chg="mod">
          <ac:chgData name="保角 直子(HOZUMI Naoko)" userId="8cdd6afa-d087-4395-b579-1d6d6d599390" providerId="ADAL" clId="{8EC710BC-7210-4A3D-99F1-3A91AD2D1E7A}" dt="2026-06-29T04:53:44.636" v="804"/>
          <ac:picMkLst>
            <pc:docMk/>
            <pc:sldMk cId="4035524537" sldId="321"/>
            <ac:picMk id="24" creationId="{D5AD9D95-4116-9A24-F237-E78F51F210F3}"/>
          </ac:picMkLst>
        </pc:picChg>
      </pc:sldChg>
    </pc:docChg>
  </pc:docChgLst>
  <pc:docChgLst>
    <pc:chgData name="岩田 成実(IWATA Narumi)" userId="S::narumi_iwata@env.go.jp::1b9a0b99-11a6-41ac-9a65-5493a8811602" providerId="AD" clId="Web-{EE00D259-30E3-AA92-C214-A806DDA320C0}"/>
    <pc:docChg chg="modSld">
      <pc:chgData name="岩田 成実(IWATA Narumi)" userId="S::narumi_iwata@env.go.jp::1b9a0b99-11a6-41ac-9a65-5493a8811602" providerId="AD" clId="Web-{EE00D259-30E3-AA92-C214-A806DDA320C0}" dt="2026-06-22T00:43:49.328" v="2" actId="20577"/>
      <pc:docMkLst>
        <pc:docMk/>
      </pc:docMkLst>
      <pc:sldChg chg="modSp">
        <pc:chgData name="岩田 成実(IWATA Narumi)" userId="S::narumi_iwata@env.go.jp::1b9a0b99-11a6-41ac-9a65-5493a8811602" providerId="AD" clId="Web-{EE00D259-30E3-AA92-C214-A806DDA320C0}" dt="2026-06-22T00:43:49.328" v="2" actId="20577"/>
        <pc:sldMkLst>
          <pc:docMk/>
          <pc:sldMk cId="1717435786" sldId="317"/>
        </pc:sldMkLst>
        <pc:spChg chg="mod">
          <ac:chgData name="岩田 成実(IWATA Narumi)" userId="S::narumi_iwata@env.go.jp::1b9a0b99-11a6-41ac-9a65-5493a8811602" providerId="AD" clId="Web-{EE00D259-30E3-AA92-C214-A806DDA320C0}" dt="2026-06-22T00:43:49.328" v="2" actId="20577"/>
          <ac:spMkLst>
            <pc:docMk/>
            <pc:sldMk cId="1717435786" sldId="317"/>
            <ac:spMk id="3" creationId="{DA346B61-5CE7-5B88-F3FF-13E98797E4A9}"/>
          </ac:spMkLst>
        </pc:spChg>
      </pc:sldChg>
    </pc:docChg>
  </pc:docChgLst>
  <pc:docChgLst>
    <pc:chgData name="岩田 成実(IWATA Narumi)" userId="S::narumi_iwata@env.go.jp::1b9a0b99-11a6-41ac-9a65-5493a8811602" providerId="AD" clId="Web-{1B12FC40-522D-2683-D47A-98C1272917CF}"/>
    <pc:docChg chg="addSld">
      <pc:chgData name="岩田 成実(IWATA Narumi)" userId="S::narumi_iwata@env.go.jp::1b9a0b99-11a6-41ac-9a65-5493a8811602" providerId="AD" clId="Web-{1B12FC40-522D-2683-D47A-98C1272917CF}" dt="2026-06-24T00:16:33.366" v="0"/>
      <pc:docMkLst>
        <pc:docMk/>
      </pc:docMkLst>
    </pc:docChg>
  </pc:docChgLst>
  <pc:docChgLst>
    <pc:chgData name="岩田 成実(IWATA Narumi)" userId="S::narumi_iwata@env.go.jp::1b9a0b99-11a6-41ac-9a65-5493a8811602" providerId="AD" clId="Web-{3B6FBD2A-94F2-B923-7746-A5C0ACC56589}"/>
    <pc:docChg chg="modSld">
      <pc:chgData name="岩田 成実(IWATA Narumi)" userId="S::narumi_iwata@env.go.jp::1b9a0b99-11a6-41ac-9a65-5493a8811602" providerId="AD" clId="Web-{3B6FBD2A-94F2-B923-7746-A5C0ACC56589}" dt="2026-06-19T01:53:49.426" v="26" actId="14100"/>
      <pc:docMkLst>
        <pc:docMk/>
      </pc:docMkLst>
    </pc:docChg>
  </pc:docChgLst>
  <pc:docChgLst>
    <pc:chgData name="江口 知聡(EGUCHI Tomoaki)" userId="176dff39-ba1e-4c09-bbcf-b3f1c6f04ee9" providerId="ADAL" clId="{6325AC9F-8BCB-4AEF-8082-0C75BDB1A292}"/>
    <pc:docChg chg="undo custSel modSld modNotesMaster modHandout">
      <pc:chgData name="江口 知聡(EGUCHI Tomoaki)" userId="176dff39-ba1e-4c09-bbcf-b3f1c6f04ee9" providerId="ADAL" clId="{6325AC9F-8BCB-4AEF-8082-0C75BDB1A292}" dt="2026-06-29T09:17:50.145" v="9" actId="20577"/>
      <pc:docMkLst>
        <pc:docMk/>
      </pc:docMkLst>
      <pc:sldChg chg="addSp delSp modSp mod">
        <pc:chgData name="江口 知聡(EGUCHI Tomoaki)" userId="176dff39-ba1e-4c09-bbcf-b3f1c6f04ee9" providerId="ADAL" clId="{6325AC9F-8BCB-4AEF-8082-0C75BDB1A292}" dt="2026-06-29T09:17:50.145" v="9" actId="20577"/>
        <pc:sldMkLst>
          <pc:docMk/>
          <pc:sldMk cId="2635002779" sldId="268"/>
        </pc:sldMkLst>
        <pc:spChg chg="mod">
          <ac:chgData name="江口 知聡(EGUCHI Tomoaki)" userId="176dff39-ba1e-4c09-bbcf-b3f1c6f04ee9" providerId="ADAL" clId="{6325AC9F-8BCB-4AEF-8082-0C75BDB1A292}" dt="2026-06-29T09:17:50.145" v="9" actId="20577"/>
          <ac:spMkLst>
            <pc:docMk/>
            <pc:sldMk cId="2635002779" sldId="268"/>
            <ac:spMk id="3" creationId="{81D94338-7D90-37C1-D08B-CB5901A34542}"/>
          </ac:spMkLst>
        </pc:spChg>
        <pc:picChg chg="add del">
          <ac:chgData name="江口 知聡(EGUCHI Tomoaki)" userId="176dff39-ba1e-4c09-bbcf-b3f1c6f04ee9" providerId="ADAL" clId="{6325AC9F-8BCB-4AEF-8082-0C75BDB1A292}" dt="2026-06-29T09:16:37.742" v="4" actId="22"/>
          <ac:picMkLst>
            <pc:docMk/>
            <pc:sldMk cId="2635002779" sldId="268"/>
            <ac:picMk id="7" creationId="{AE9C5C9B-07F5-2CB1-4446-379F1266CE6B}"/>
          </ac:picMkLst>
        </pc:picChg>
      </pc:sldChg>
    </pc:docChg>
  </pc:docChgLst>
  <pc:docChgLst>
    <pc:chgData name="岩田 成実(IWATA Narumi)" userId="S::narumi_iwata@env.go.jp::1b9a0b99-11a6-41ac-9a65-5493a8811602" providerId="AD" clId="Web-{D0B283BC-B64B-CA0B-A8B4-DF334AC0B5CF}"/>
    <pc:docChg chg="delSld">
      <pc:chgData name="岩田 成実(IWATA Narumi)" userId="S::narumi_iwata@env.go.jp::1b9a0b99-11a6-41ac-9a65-5493a8811602" providerId="AD" clId="Web-{D0B283BC-B64B-CA0B-A8B4-DF334AC0B5CF}" dt="2026-06-24T00:16:49.612" v="0"/>
      <pc:docMkLst>
        <pc:docMk/>
      </pc:docMkLst>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2EF144F-924B-9A9D-ED51-4D40734A12B0}"/>
              </a:ext>
            </a:extLst>
          </p:cNvPr>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7EE5432-031F-E306-4852-9212BC0D8397}"/>
              </a:ext>
            </a:extLst>
          </p:cNvPr>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r>
              <a:rPr kumimoji="1" lang="en-US" altLang="ja-JP"/>
              <a:t>2026/7/1</a:t>
            </a:r>
            <a:endParaRPr kumimoji="1" lang="ja-JP" altLang="en-US"/>
          </a:p>
        </p:txBody>
      </p:sp>
      <p:sp>
        <p:nvSpPr>
          <p:cNvPr id="4" name="フッター プレースホルダー 3">
            <a:extLst>
              <a:ext uri="{FF2B5EF4-FFF2-40B4-BE49-F238E27FC236}">
                <a16:creationId xmlns:a16="http://schemas.microsoft.com/office/drawing/2014/main" id="{36E5D031-E552-BF9E-0B3B-07D6BD22622E}"/>
              </a:ext>
            </a:extLst>
          </p:cNvPr>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75488DF-63AB-5F33-3A89-4884A3C13521}"/>
              </a:ext>
            </a:extLst>
          </p:cNvPr>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25229B5-C4E9-430D-9342-FA229FDB9349}" type="slidenum">
              <a:rPr kumimoji="1" lang="ja-JP" altLang="en-US" smtClean="0"/>
              <a:t>‹#›</a:t>
            </a:fld>
            <a:endParaRPr kumimoji="1" lang="ja-JP" altLang="en-US"/>
          </a:p>
        </p:txBody>
      </p:sp>
    </p:spTree>
    <p:extLst>
      <p:ext uri="{BB962C8B-B14F-4D97-AF65-F5344CB8AC3E}">
        <p14:creationId xmlns:p14="http://schemas.microsoft.com/office/powerpoint/2010/main" val="5191922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r>
              <a:rPr kumimoji="1" lang="en-US" altLang="ja-JP"/>
              <a:t>2026/7/1</a:t>
            </a:r>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CD5FCF89-A085-47EA-8DFD-A8E76F58F10A}" type="slidenum">
              <a:rPr kumimoji="1" lang="ja-JP" altLang="en-US" smtClean="0"/>
              <a:t>‹#›</a:t>
            </a:fld>
            <a:endParaRPr kumimoji="1" lang="ja-JP" altLang="en-US"/>
          </a:p>
        </p:txBody>
      </p:sp>
    </p:spTree>
    <p:extLst>
      <p:ext uri="{BB962C8B-B14F-4D97-AF65-F5344CB8AC3E}">
        <p14:creationId xmlns:p14="http://schemas.microsoft.com/office/powerpoint/2010/main" val="19095583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5FCF89-A085-47EA-8DFD-A8E76F58F10A}"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A70FFF3A-CC55-B885-0B23-34CEF9439DB8}"/>
              </a:ext>
            </a:extLst>
          </p:cNvPr>
          <p:cNvSpPr>
            <a:spLocks noGrp="1"/>
          </p:cNvSpPr>
          <p:nvPr>
            <p:ph type="dt" idx="1"/>
          </p:nvPr>
        </p:nvSpPr>
        <p:spPr/>
        <p:txBody>
          <a:bodyPr/>
          <a:lstStyle/>
          <a:p>
            <a:r>
              <a:rPr kumimoji="1" lang="en-US" altLang="ja-JP"/>
              <a:t>2026/7/1</a:t>
            </a:r>
            <a:endParaRPr kumimoji="1" lang="ja-JP" altLang="en-US"/>
          </a:p>
        </p:txBody>
      </p:sp>
    </p:spTree>
    <p:extLst>
      <p:ext uri="{BB962C8B-B14F-4D97-AF65-F5344CB8AC3E}">
        <p14:creationId xmlns:p14="http://schemas.microsoft.com/office/powerpoint/2010/main" val="405390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F2C0-AD30-8AF7-D5EE-2CD338F1E4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2C0064-43F1-5E98-C3B0-B4B5544B98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26C4EE-900C-765F-F517-34FAFDCA3C0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2A039D-C6A5-3987-F362-F16A5083D2F4}"/>
              </a:ext>
            </a:extLst>
          </p:cNvPr>
          <p:cNvSpPr>
            <a:spLocks noGrp="1"/>
          </p:cNvSpPr>
          <p:nvPr>
            <p:ph type="sldNum" sz="quarter" idx="5"/>
          </p:nvPr>
        </p:nvSpPr>
        <p:spPr/>
        <p:txBody>
          <a:bodyPr/>
          <a:lstStyle/>
          <a:p>
            <a:fld id="{CD5FCF89-A085-47EA-8DFD-A8E76F58F10A}"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DD333D40-A1D3-C516-04D6-BCDE950EC0F7}"/>
              </a:ext>
            </a:extLst>
          </p:cNvPr>
          <p:cNvSpPr>
            <a:spLocks noGrp="1"/>
          </p:cNvSpPr>
          <p:nvPr>
            <p:ph type="dt" idx="1"/>
          </p:nvPr>
        </p:nvSpPr>
        <p:spPr/>
        <p:txBody>
          <a:bodyPr/>
          <a:lstStyle/>
          <a:p>
            <a:r>
              <a:rPr kumimoji="1" lang="en-US" altLang="ja-JP"/>
              <a:t>2026/7/1</a:t>
            </a:r>
            <a:endParaRPr kumimoji="1" lang="ja-JP" altLang="en-US"/>
          </a:p>
        </p:txBody>
      </p:sp>
    </p:spTree>
    <p:extLst>
      <p:ext uri="{BB962C8B-B14F-4D97-AF65-F5344CB8AC3E}">
        <p14:creationId xmlns:p14="http://schemas.microsoft.com/office/powerpoint/2010/main" val="12803334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9.svg" Type="http://schemas.openxmlformats.org/officeDocument/2006/relationships/image"/><Relationship Id="rId3" Target="../media/image10.svg" Type="http://schemas.openxmlformats.org/officeDocument/2006/relationships/image"/><Relationship Id="rId4" Target="../media/image11.jpe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userDrawn="1">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userDrawn="1">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userDrawn="1">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userDrawn="1">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grpSp>
        <p:nvGrpSpPr>
          <p:cNvPr id="12" name="グループ化 11">
            <a:extLst>
              <a:ext uri="{FF2B5EF4-FFF2-40B4-BE49-F238E27FC236}">
                <a16:creationId xmlns:a16="http://schemas.microsoft.com/office/drawing/2014/main" id="{69C106B6-5B9E-90FA-B305-63D4E2ECADAD}"/>
              </a:ext>
            </a:extLst>
          </p:cNvPr>
          <p:cNvGrpSpPr/>
          <p:nvPr userDrawn="1"/>
        </p:nvGrpSpPr>
        <p:grpSpPr>
          <a:xfrm>
            <a:off x="1334188" y="6295354"/>
            <a:ext cx="8023437" cy="648000"/>
            <a:chOff x="1144042" y="6295354"/>
            <a:chExt cx="8023437" cy="648000"/>
          </a:xfrm>
        </p:grpSpPr>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4955943" y="6396580"/>
              <a:ext cx="533584" cy="457061"/>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1144042" y="6392317"/>
              <a:ext cx="822056" cy="465588"/>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5"/>
            <a:stretch>
              <a:fillRect/>
            </a:stretch>
          </p:blipFill>
          <p:spPr>
            <a:xfrm>
              <a:off x="5797856" y="6410261"/>
              <a:ext cx="1117748" cy="429699"/>
            </a:xfrm>
            <a:prstGeom prst="rect">
              <a:avLst/>
            </a:prstGeom>
          </p:spPr>
        </p:pic>
        <p:pic>
          <p:nvPicPr>
            <p:cNvPr id="3" name="図 2" descr="アイコン&#10;&#10;自動的に生成された説明">
              <a:extLst>
                <a:ext uri="{FF2B5EF4-FFF2-40B4-BE49-F238E27FC236}">
                  <a16:creationId xmlns:a16="http://schemas.microsoft.com/office/drawing/2014/main" id="{ACDB5041-21B4-44B3-A6A0-556A8B49CE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54907" y="6421972"/>
              <a:ext cx="1180006" cy="406276"/>
            </a:xfrm>
            <a:prstGeom prst="rect">
              <a:avLst/>
            </a:prstGeom>
          </p:spPr>
        </p:pic>
        <p:pic>
          <p:nvPicPr>
            <p:cNvPr id="20" name="図 19">
              <a:extLst>
                <a:ext uri="{FF2B5EF4-FFF2-40B4-BE49-F238E27FC236}">
                  <a16:creationId xmlns:a16="http://schemas.microsoft.com/office/drawing/2014/main" id="{65CDAD06-2FD3-458F-BAB9-93C55CF827DE}"/>
                </a:ext>
              </a:extLst>
            </p:cNvPr>
            <p:cNvPicPr>
              <a:picLocks noChangeAspect="1"/>
            </p:cNvPicPr>
            <p:nvPr userDrawn="1"/>
          </p:nvPicPr>
          <p:blipFill>
            <a:blip r:embed="rId7"/>
            <a:stretch>
              <a:fillRect/>
            </a:stretch>
          </p:blipFill>
          <p:spPr>
            <a:xfrm>
              <a:off x="2088146" y="6295354"/>
              <a:ext cx="1304761" cy="648000"/>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3A501BE5-158A-425C-74FB-CBD080CD9CE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45347" y="6433460"/>
              <a:ext cx="2022132" cy="396000"/>
            </a:xfrm>
            <a:prstGeom prst="rect">
              <a:avLst/>
            </a:prstGeom>
          </p:spPr>
        </p:pic>
      </p:grpSp>
    </p:spTree>
    <p:extLst>
      <p:ext uri="{BB962C8B-B14F-4D97-AF65-F5344CB8AC3E}">
        <p14:creationId xmlns:p14="http://schemas.microsoft.com/office/powerpoint/2010/main" val="149702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a:t>リード文（</a:t>
            </a:r>
            <a:r>
              <a:rPr kumimoji="1" lang="en-US" altLang="ja-JP"/>
              <a:t>Tab</a:t>
            </a:r>
            <a:r>
              <a:rPr kumimoji="1" lang="ja-JP" altLang="en-US"/>
              <a:t>キーで行頭文字を第</a:t>
            </a:r>
            <a:r>
              <a:rPr kumimoji="1" lang="en-US" altLang="ja-JP"/>
              <a:t>4</a:t>
            </a:r>
            <a:r>
              <a:rPr kumimoji="1" lang="ja-JP" altLang="en-US"/>
              <a:t>レベルまで選択できます）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4" y="189756"/>
            <a:ext cx="9896475" cy="324000"/>
          </a:xfrm>
          <a:prstGeom prst="rect">
            <a:avLst/>
          </a:prstGeom>
          <a:solidFill>
            <a:schemeClr val="bg2"/>
          </a:solidFill>
        </p:spPr>
        <p:txBody>
          <a:bodyPr lIns="72000" tIns="0" rIns="72000" bIns="0" anchor="ctr" anchorCtr="0"/>
          <a:lstStyle>
            <a:lvl1pPr algn="l">
              <a:defRPr sz="1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572" b="6659"/>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5" y="585756"/>
            <a:ext cx="10367963" cy="1080328"/>
          </a:xfrm>
          <a:prstGeom prst="rect">
            <a:avLst/>
          </a:prstGeom>
          <a:ln w="19050">
            <a:solidFill>
              <a:schemeClr val="tx2"/>
            </a:solidFill>
          </a:ln>
        </p:spPr>
        <p:txBody>
          <a:bodyPr lIns="144000" tIns="144000" rIns="144000" bIns="108000">
            <a:spAutoFit/>
          </a:bodyPr>
          <a:lstStyle>
            <a:lvl1pPr marL="190800" indent="-190800" algn="l">
              <a:lnSpc>
                <a:spcPct val="100000"/>
              </a:lnSpc>
              <a:spcBef>
                <a:spcPts val="600"/>
              </a:spcBef>
              <a:buFont typeface="Wingdings" panose="05000000000000000000" pitchFamily="2" charset="2"/>
              <a:buChar char="n"/>
              <a:defRPr sz="1400"/>
            </a:lvl1pPr>
            <a:lvl2pPr marL="301625" indent="-101600" algn="l">
              <a:lnSpc>
                <a:spcPct val="100000"/>
              </a:lnSpc>
              <a:spcBef>
                <a:spcPts val="400"/>
              </a:spcBef>
              <a:buFont typeface="Arial" panose="020B0604020202020204" pitchFamily="34" charset="0"/>
              <a:buChar char="•"/>
              <a:defRPr sz="1200"/>
            </a:lvl2pPr>
            <a:lvl3pPr marL="492125" indent="-180975" algn="l">
              <a:lnSpc>
                <a:spcPct val="100000"/>
              </a:lnSpc>
              <a:spcBef>
                <a:spcPts val="200"/>
              </a:spcBef>
              <a:buFont typeface="Wingdings" panose="05000000000000000000" pitchFamily="2" charset="2"/>
              <a:buChar char="ü"/>
              <a:defRPr sz="1100"/>
            </a:lvl3pPr>
            <a:lvl4pPr marL="663575" indent="-165100" algn="l">
              <a:lnSpc>
                <a:spcPct val="100000"/>
              </a:lnSpc>
              <a:spcBef>
                <a:spcPts val="200"/>
              </a:spcBef>
              <a:buFont typeface="Meiryo UI" panose="020B0604030504040204" pitchFamily="50" charset="-128"/>
              <a:buChar char="※"/>
              <a:tabLst>
                <a:tab pos="488950" algn="l"/>
              </a:tabLst>
              <a:defRPr sz="1000"/>
            </a:lvl4pPr>
            <a:lvl5pPr algn="l">
              <a:defRPr sz="2000"/>
            </a:lvl5pPr>
          </a:lstStyle>
          <a:p>
            <a:pPr lvl="0"/>
            <a:r>
              <a:rPr kumimoji="1" lang="ja-JP" altLang="en-US"/>
              <a:t>リード文レベルあり（</a:t>
            </a:r>
            <a:r>
              <a:rPr kumimoji="1" lang="en-US" altLang="ja-JP"/>
              <a:t>Tab</a:t>
            </a:r>
            <a:r>
              <a:rPr kumimoji="1" lang="ja-JP" altLang="en-US"/>
              <a:t>キーで第</a:t>
            </a:r>
            <a:r>
              <a:rPr kumimoji="1" lang="en-US" altLang="ja-JP"/>
              <a:t>4</a:t>
            </a:r>
            <a:r>
              <a:rPr kumimoji="1" lang="ja-JP" altLang="en-US"/>
              <a:t>レベルまで選べます）</a:t>
            </a:r>
          </a:p>
          <a:p>
            <a:pPr lvl="1"/>
            <a:r>
              <a:rPr kumimoji="1" lang="ja-JP" altLang="en-US"/>
              <a:t>第</a:t>
            </a:r>
            <a:r>
              <a:rPr kumimoji="1" lang="en-US" altLang="ja-JP"/>
              <a:t>2</a:t>
            </a:r>
            <a:r>
              <a:rPr kumimoji="1" lang="ja-JP" altLang="en-US"/>
              <a:t>レベル</a:t>
            </a:r>
          </a:p>
          <a:p>
            <a:pPr lvl="2"/>
            <a:r>
              <a:rPr kumimoji="1" lang="ja-JP" altLang="en-US"/>
              <a:t>第</a:t>
            </a:r>
            <a:r>
              <a:rPr kumimoji="1" lang="en-US" altLang="ja-JP"/>
              <a:t>3</a:t>
            </a:r>
            <a:r>
              <a:rPr kumimoji="1" lang="ja-JP" altLang="en-US"/>
              <a:t>レベル</a:t>
            </a:r>
            <a:endParaRPr kumimoji="1" lang="en-US" altLang="ja-JP"/>
          </a:p>
          <a:p>
            <a:pPr lvl="3"/>
            <a:r>
              <a:rPr kumimoji="1" lang="ja-JP" altLang="en-US"/>
              <a:t>第</a:t>
            </a:r>
            <a:r>
              <a:rPr kumimoji="1" lang="en-US" altLang="ja-JP"/>
              <a:t>4</a:t>
            </a:r>
            <a:r>
              <a:rPr kumimoji="1" lang="ja-JP" altLang="en-US"/>
              <a:t>レベル</a:t>
            </a: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a:extLs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a:extLs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jpeg" Type="http://schemas.openxmlformats.org/officeDocument/2006/relationships/image"/><Relationship Id="rId3"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26.png" Type="http://schemas.openxmlformats.org/officeDocument/2006/relationships/image"/><Relationship Id="rId2" Target="../media/image18.pn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jpeg" Type="http://schemas.openxmlformats.org/officeDocument/2006/relationships/image"/><Relationship Id="rId7" Target="../media/image23.png" Type="http://schemas.openxmlformats.org/officeDocument/2006/relationships/image"/><Relationship Id="rId8" Target="../media/image24.jpeg" Type="http://schemas.openxmlformats.org/officeDocument/2006/relationships/image"/><Relationship Id="rId9" Target="../media/image25.em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https://www.env.go.jp/press/press_03182.html" TargetMode="External" Type="http://schemas.openxmlformats.org/officeDocument/2006/relationships/hyperlink"/><Relationship Id="rId3" Target="https://www.env.go.jp/press/press_05119.html" TargetMode="External" Type="http://schemas.openxmlformats.org/officeDocument/2006/relationships/hyperlink"/></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BB22EC-583B-50EE-86AD-EAF083C38637}"/>
              </a:ext>
            </a:extLst>
          </p:cNvPr>
          <p:cNvSpPr>
            <a:spLocks noGrp="1"/>
          </p:cNvSpPr>
          <p:nvPr>
            <p:ph type="title"/>
          </p:nvPr>
        </p:nvSpPr>
        <p:spPr/>
        <p:txBody>
          <a:bodyPr>
            <a:normAutofit/>
          </a:bodyPr>
          <a:lstStyle/>
          <a:p>
            <a:r>
              <a:rPr lang="ja-JP" altLang="en-US" sz="2400">
                <a:latin typeface="Meiryo UI"/>
                <a:ea typeface="Meiryo UI"/>
              </a:rPr>
              <a:t>地方環境局の概要（参考資料）</a:t>
            </a:r>
          </a:p>
        </p:txBody>
      </p:sp>
      <p:sp>
        <p:nvSpPr>
          <p:cNvPr id="4" name="コンテンツ プレースホルダー 3">
            <a:extLst>
              <a:ext uri="{FF2B5EF4-FFF2-40B4-BE49-F238E27FC236}">
                <a16:creationId xmlns:a16="http://schemas.microsoft.com/office/drawing/2014/main" id="{F13DE1F9-A751-357E-3FB9-DE148A2431D3}"/>
              </a:ext>
            </a:extLst>
          </p:cNvPr>
          <p:cNvSpPr>
            <a:spLocks noGrp="1"/>
          </p:cNvSpPr>
          <p:nvPr>
            <p:ph sz="quarter" idx="15"/>
          </p:nvPr>
        </p:nvSpPr>
        <p:spPr/>
        <p:txBody>
          <a:bodyPr/>
          <a:lstStyle/>
          <a:p>
            <a:r>
              <a:rPr kumimoji="1" lang="ja-JP" altLang="en-US"/>
              <a:t>令和</a:t>
            </a:r>
            <a:r>
              <a:rPr lang="ja-JP" altLang="en-US"/>
              <a:t>８</a:t>
            </a:r>
            <a:r>
              <a:rPr kumimoji="1" lang="ja-JP" altLang="en-US"/>
              <a:t>年</a:t>
            </a:r>
            <a:r>
              <a:rPr lang="ja-JP" altLang="en-US"/>
              <a:t>７</a:t>
            </a:r>
            <a:r>
              <a:rPr kumimoji="1" lang="ja-JP" altLang="en-US"/>
              <a:t>月</a:t>
            </a:r>
          </a:p>
        </p:txBody>
      </p:sp>
      <p:sp>
        <p:nvSpPr>
          <p:cNvPr id="3" name="テキスト ボックス 2">
            <a:extLst>
              <a:ext uri="{FF2B5EF4-FFF2-40B4-BE49-F238E27FC236}">
                <a16:creationId xmlns:a16="http://schemas.microsoft.com/office/drawing/2014/main" id="{81D94338-7D90-37C1-D08B-CB5901A34542}"/>
              </a:ext>
            </a:extLst>
          </p:cNvPr>
          <p:cNvSpPr txBox="1"/>
          <p:nvPr/>
        </p:nvSpPr>
        <p:spPr>
          <a:xfrm>
            <a:off x="8615813" y="558800"/>
            <a:ext cx="1381627" cy="523220"/>
          </a:xfrm>
          <a:prstGeom prst="rect">
            <a:avLst/>
          </a:prstGeom>
          <a:noFill/>
          <a:ln w="6350">
            <a:solidFill>
              <a:schemeClr val="tx1"/>
            </a:solidFill>
          </a:ln>
        </p:spPr>
        <p:txBody>
          <a:bodyPr wrap="square" lIns="91440" tIns="45720" rIns="91440" bIns="45720" rtlCol="0" anchor="t">
            <a:spAutoFit/>
          </a:bodyPr>
          <a:lstStyle/>
          <a:p>
            <a:pPr algn="ctr"/>
            <a:r>
              <a:rPr kumimoji="1" lang="ja-JP" altLang="en-US" sz="2800" b="1" dirty="0"/>
              <a:t>参考</a:t>
            </a:r>
            <a:r>
              <a:rPr lang="ja-JP" altLang="en-US" sz="2800" b="1" dirty="0"/>
              <a:t>１</a:t>
            </a:r>
            <a:endParaRPr kumimoji="1" lang="ja-JP" altLang="en-US" sz="2800" b="1" dirty="0"/>
          </a:p>
        </p:txBody>
      </p:sp>
      <p:pic>
        <p:nvPicPr>
          <p:cNvPr id="6" name="Picture 5">
            <a:extLst>
              <a:ext uri="{FF2B5EF4-FFF2-40B4-BE49-F238E27FC236}">
                <a16:creationId xmlns:a16="http://schemas.microsoft.com/office/drawing/2014/main" id="{56702132-B496-5FCF-117D-E29865CAD930}"/>
              </a:ext>
            </a:extLst>
          </p:cNvPr>
          <p:cNvPicPr>
            <a:picLocks noChangeAspect="1"/>
          </p:cNvPicPr>
          <p:nvPr/>
        </p:nvPicPr>
        <p:blipFill>
          <a:blip r:embed="rId2"/>
          <a:stretch>
            <a:fillRect/>
          </a:stretch>
        </p:blipFill>
        <p:spPr>
          <a:xfrm>
            <a:off x="664927" y="6101370"/>
            <a:ext cx="572301" cy="797410"/>
          </a:xfrm>
          <a:prstGeom prst="rect">
            <a:avLst/>
          </a:prstGeom>
        </p:spPr>
      </p:pic>
      <p:pic>
        <p:nvPicPr>
          <p:cNvPr id="8" name="図 7">
            <a:extLst>
              <a:ext uri="{FF2B5EF4-FFF2-40B4-BE49-F238E27FC236}">
                <a16:creationId xmlns:a16="http://schemas.microsoft.com/office/drawing/2014/main" id="{0FB417C1-4206-56AA-3109-A75A0ACBB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728" y="6382891"/>
            <a:ext cx="712784" cy="468000"/>
          </a:xfrm>
          <a:prstGeom prst="rect">
            <a:avLst/>
          </a:prstGeom>
        </p:spPr>
      </p:pic>
    </p:spTree>
    <p:extLst>
      <p:ext uri="{BB962C8B-B14F-4D97-AF65-F5344CB8AC3E}">
        <p14:creationId xmlns:p14="http://schemas.microsoft.com/office/powerpoint/2010/main" val="263500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832C084-7FDB-4F2C-96F2-09A22F85D682}"/>
              </a:ext>
            </a:extLst>
          </p:cNvPr>
          <p:cNvSpPr>
            <a:spLocks noGrp="1"/>
          </p:cNvSpPr>
          <p:nvPr>
            <p:ph type="title"/>
          </p:nvPr>
        </p:nvSpPr>
        <p:spPr/>
        <p:txBody>
          <a:bodyPr/>
          <a:lstStyle/>
          <a:p>
            <a:r>
              <a:rPr kumimoji="1" lang="ja-JP" altLang="en-US"/>
              <a:t>沿革</a:t>
            </a:r>
          </a:p>
        </p:txBody>
      </p:sp>
      <p:sp>
        <p:nvSpPr>
          <p:cNvPr id="5" name="矢印: 五方向 4">
            <a:extLst>
              <a:ext uri="{FF2B5EF4-FFF2-40B4-BE49-F238E27FC236}">
                <a16:creationId xmlns:a16="http://schemas.microsoft.com/office/drawing/2014/main" id="{85CE74C6-0B9A-46FF-9DDC-5F1609A408B9}"/>
              </a:ext>
            </a:extLst>
          </p:cNvPr>
          <p:cNvSpPr/>
          <p:nvPr/>
        </p:nvSpPr>
        <p:spPr bwMode="gray">
          <a:xfrm rot="5400000">
            <a:off x="-284024" y="4154006"/>
            <a:ext cx="6316125" cy="2401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cxnSp>
        <p:nvCxnSpPr>
          <p:cNvPr id="50" name="直線矢印コネクタ 49">
            <a:extLst>
              <a:ext uri="{FF2B5EF4-FFF2-40B4-BE49-F238E27FC236}">
                <a16:creationId xmlns:a16="http://schemas.microsoft.com/office/drawing/2014/main" id="{D658F7CC-FBE0-4256-9E4A-2983A9092A73}"/>
              </a:ext>
            </a:extLst>
          </p:cNvPr>
          <p:cNvCxnSpPr>
            <a:cxnSpLocks/>
            <a:endCxn id="36" idx="0"/>
          </p:cNvCxnSpPr>
          <p:nvPr/>
        </p:nvCxnSpPr>
        <p:spPr bwMode="gray">
          <a:xfrm>
            <a:off x="5834653" y="1873620"/>
            <a:ext cx="0" cy="154179"/>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89B76EC1-CBB9-440C-BD10-EC11F62F0047}"/>
              </a:ext>
            </a:extLst>
          </p:cNvPr>
          <p:cNvCxnSpPr>
            <a:cxnSpLocks/>
            <a:stCxn id="37" idx="2"/>
            <a:endCxn id="73" idx="1"/>
          </p:cNvCxnSpPr>
          <p:nvPr/>
        </p:nvCxnSpPr>
        <p:spPr bwMode="gray">
          <a:xfrm>
            <a:off x="8329844" y="3393091"/>
            <a:ext cx="15137" cy="710736"/>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00901CB2-D3BA-4B3B-B59B-B0505F7BFC31}"/>
              </a:ext>
            </a:extLst>
          </p:cNvPr>
          <p:cNvSpPr/>
          <p:nvPr/>
        </p:nvSpPr>
        <p:spPr bwMode="gray">
          <a:xfrm>
            <a:off x="5832721" y="1806529"/>
            <a:ext cx="504000" cy="27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移管</a:t>
            </a:r>
          </a:p>
        </p:txBody>
      </p:sp>
      <p:sp>
        <p:nvSpPr>
          <p:cNvPr id="73" name="正方形/長方形 72">
            <a:extLst>
              <a:ext uri="{FF2B5EF4-FFF2-40B4-BE49-F238E27FC236}">
                <a16:creationId xmlns:a16="http://schemas.microsoft.com/office/drawing/2014/main" id="{22D7EF97-2BB3-4F34-942E-E665B4FFE6D3}"/>
              </a:ext>
            </a:extLst>
          </p:cNvPr>
          <p:cNvSpPr/>
          <p:nvPr/>
        </p:nvSpPr>
        <p:spPr bwMode="gray">
          <a:xfrm>
            <a:off x="8344981" y="3986856"/>
            <a:ext cx="504000" cy="233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移管</a:t>
            </a:r>
          </a:p>
        </p:txBody>
      </p:sp>
      <p:sp>
        <p:nvSpPr>
          <p:cNvPr id="31" name="正方形/長方形 30">
            <a:extLst>
              <a:ext uri="{FF2B5EF4-FFF2-40B4-BE49-F238E27FC236}">
                <a16:creationId xmlns:a16="http://schemas.microsoft.com/office/drawing/2014/main" id="{566C7273-4CF1-41B2-A4DE-7E3DBBB3912C}"/>
              </a:ext>
            </a:extLst>
          </p:cNvPr>
          <p:cNvSpPr/>
          <p:nvPr/>
        </p:nvSpPr>
        <p:spPr bwMode="gray">
          <a:xfrm>
            <a:off x="3906450" y="1390046"/>
            <a:ext cx="4175760" cy="3842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a:solidFill>
                  <a:schemeClr val="bg2"/>
                </a:solidFill>
                <a:latin typeface="Meiryo UI" panose="020B0604030504040204" pitchFamily="50" charset="-128"/>
                <a:ea typeface="Meiryo UI" panose="020B0604030504040204" pitchFamily="50" charset="-128"/>
              </a:rPr>
              <a:t>（</a:t>
            </a:r>
            <a:r>
              <a:rPr kumimoji="1" lang="ja-JP" altLang="en-US" sz="1400" b="1">
                <a:solidFill>
                  <a:schemeClr val="bg2"/>
                </a:solidFill>
                <a:latin typeface="Meiryo UI" panose="020B0604030504040204" pitchFamily="50" charset="-128"/>
                <a:ea typeface="Meiryo UI" panose="020B0604030504040204" pitchFamily="50" charset="-128"/>
              </a:rPr>
              <a:t>厚生省）　国立公園部</a:t>
            </a:r>
            <a:r>
              <a:rPr kumimoji="1" lang="ja-JP" altLang="en-US" sz="1400">
                <a:solidFill>
                  <a:schemeClr val="tx1"/>
                </a:solidFill>
                <a:latin typeface="Meiryo UI" panose="020B0604030504040204" pitchFamily="50" charset="-128"/>
                <a:ea typeface="Meiryo UI" panose="020B0604030504040204" pitchFamily="50" charset="-128"/>
              </a:rPr>
              <a:t>国立公園管理員が現地に駐在</a:t>
            </a:r>
          </a:p>
        </p:txBody>
      </p:sp>
      <p:cxnSp>
        <p:nvCxnSpPr>
          <p:cNvPr id="74" name="直線コネクタ 73">
            <a:extLst>
              <a:ext uri="{FF2B5EF4-FFF2-40B4-BE49-F238E27FC236}">
                <a16:creationId xmlns:a16="http://schemas.microsoft.com/office/drawing/2014/main" id="{D12ABDB1-E1EF-4649-925A-147A450DE2A2}"/>
              </a:ext>
            </a:extLst>
          </p:cNvPr>
          <p:cNvCxnSpPr>
            <a:cxnSpLocks/>
            <a:stCxn id="43" idx="3"/>
            <a:endCxn id="31" idx="1"/>
          </p:cNvCxnSpPr>
          <p:nvPr/>
        </p:nvCxnSpPr>
        <p:spPr bwMode="gray">
          <a:xfrm>
            <a:off x="3419969" y="1578391"/>
            <a:ext cx="486481" cy="378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D3C8B80C-BDA4-424D-A1A2-F6FE70197958}"/>
              </a:ext>
            </a:extLst>
          </p:cNvPr>
          <p:cNvSpPr/>
          <p:nvPr/>
        </p:nvSpPr>
        <p:spPr bwMode="gray">
          <a:xfrm>
            <a:off x="2339969" y="1398391"/>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昭和</a:t>
            </a:r>
            <a:r>
              <a:rPr kumimoji="1" lang="en-US" altLang="zh-TW" sz="1400" b="1">
                <a:solidFill>
                  <a:schemeClr val="bg1"/>
                </a:solidFill>
                <a:latin typeface="Meiryo UI" panose="020B0604030504040204" pitchFamily="50" charset="-128"/>
                <a:ea typeface="Meiryo UI" panose="020B0604030504040204" pitchFamily="50" charset="-128"/>
              </a:rPr>
              <a:t>28</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41" name="正方形/長方形 40">
            <a:extLst>
              <a:ext uri="{FF2B5EF4-FFF2-40B4-BE49-F238E27FC236}">
                <a16:creationId xmlns:a16="http://schemas.microsoft.com/office/drawing/2014/main" id="{63F9432C-1240-460B-BFE6-4338153F2EB1}"/>
              </a:ext>
            </a:extLst>
          </p:cNvPr>
          <p:cNvSpPr/>
          <p:nvPr/>
        </p:nvSpPr>
        <p:spPr bwMode="gray">
          <a:xfrm>
            <a:off x="3928666" y="4981501"/>
            <a:ext cx="6319944" cy="63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accent1">
                    <a:lumMod val="75000"/>
                  </a:schemeClr>
                </a:solidFill>
                <a:latin typeface="Meiryo UI" panose="020B0604030504040204" pitchFamily="50" charset="-128"/>
                <a:ea typeface="Meiryo UI" panose="020B0604030504040204" pitchFamily="50" charset="-128"/>
              </a:rPr>
              <a:t>地方環境事務所（全国</a:t>
            </a:r>
            <a:r>
              <a:rPr kumimoji="1" lang="en-US" altLang="ja-JP" sz="1400" b="1">
                <a:solidFill>
                  <a:schemeClr val="accent1">
                    <a:lumMod val="75000"/>
                  </a:schemeClr>
                </a:solidFill>
                <a:latin typeface="Meiryo UI" panose="020B0604030504040204" pitchFamily="50" charset="-128"/>
                <a:ea typeface="Meiryo UI" panose="020B0604030504040204" pitchFamily="50" charset="-128"/>
              </a:rPr>
              <a:t>7</a:t>
            </a:r>
            <a:r>
              <a:rPr kumimoji="1" lang="ja-JP" altLang="en-US" sz="1400" b="1">
                <a:solidFill>
                  <a:schemeClr val="accent1">
                    <a:lumMod val="75000"/>
                  </a:schemeClr>
                </a:solidFill>
                <a:latin typeface="Meiryo UI" panose="020B0604030504040204" pitchFamily="50" charset="-128"/>
                <a:ea typeface="Meiryo UI" panose="020B0604030504040204" pitchFamily="50" charset="-128"/>
              </a:rPr>
              <a:t>ブロック）</a:t>
            </a:r>
          </a:p>
          <a:p>
            <a:pPr algn="ctr">
              <a:spcAft>
                <a:spcPts val="300"/>
              </a:spcAft>
            </a:pPr>
            <a:r>
              <a:rPr lang="ja-JP" altLang="en-US" sz="1400">
                <a:solidFill>
                  <a:schemeClr val="tx1"/>
                </a:solidFill>
                <a:latin typeface="Meiryo UI" panose="020B0604030504040204" pitchFamily="50" charset="-128"/>
                <a:ea typeface="Meiryo UI" panose="020B0604030504040204" pitchFamily="50" charset="-128"/>
              </a:rPr>
              <a:t>地方支分部局設置（</a:t>
            </a:r>
            <a:r>
              <a:rPr kumimoji="1" lang="ja-JP" altLang="en-US" sz="1400">
                <a:solidFill>
                  <a:schemeClr val="tx1"/>
                </a:solidFill>
                <a:latin typeface="Meiryo UI" panose="020B0604030504040204" pitchFamily="50" charset="-128"/>
                <a:ea typeface="Meiryo UI" panose="020B0604030504040204" pitchFamily="50" charset="-128"/>
              </a:rPr>
              <a:t>自然保護事務所と地方環境対策調査官事務所を統合）</a:t>
            </a:r>
            <a:endParaRPr kumimoji="1" lang="en-US" altLang="ja-JP" sz="1400">
              <a:solidFill>
                <a:schemeClr val="tx1"/>
              </a:solidFill>
              <a:latin typeface="Meiryo UI" panose="020B0604030504040204" pitchFamily="50" charset="-128"/>
              <a:ea typeface="Meiryo UI" panose="020B0604030504040204" pitchFamily="50" charset="-128"/>
            </a:endParaRPr>
          </a:p>
        </p:txBody>
      </p:sp>
      <p:cxnSp>
        <p:nvCxnSpPr>
          <p:cNvPr id="91" name="直線コネクタ 90">
            <a:extLst>
              <a:ext uri="{FF2B5EF4-FFF2-40B4-BE49-F238E27FC236}">
                <a16:creationId xmlns:a16="http://schemas.microsoft.com/office/drawing/2014/main" id="{02247821-5F4C-40EF-B326-0F62CF6B2AAB}"/>
              </a:ext>
            </a:extLst>
          </p:cNvPr>
          <p:cNvCxnSpPr>
            <a:cxnSpLocks/>
            <a:stCxn id="48" idx="3"/>
          </p:cNvCxnSpPr>
          <p:nvPr/>
        </p:nvCxnSpPr>
        <p:spPr bwMode="gray">
          <a:xfrm>
            <a:off x="3419969" y="5264583"/>
            <a:ext cx="54565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73F1DBB9-AD4F-46A6-A822-75B686485D36}"/>
              </a:ext>
            </a:extLst>
          </p:cNvPr>
          <p:cNvSpPr/>
          <p:nvPr/>
        </p:nvSpPr>
        <p:spPr bwMode="gray">
          <a:xfrm>
            <a:off x="2339969" y="5084583"/>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平成</a:t>
            </a:r>
            <a:r>
              <a:rPr kumimoji="1" lang="en-US" altLang="zh-TW" sz="1400" b="1">
                <a:solidFill>
                  <a:schemeClr val="bg1"/>
                </a:solidFill>
                <a:latin typeface="Meiryo UI" panose="020B0604030504040204" pitchFamily="50" charset="-128"/>
                <a:ea typeface="Meiryo UI" panose="020B0604030504040204" pitchFamily="50" charset="-128"/>
              </a:rPr>
              <a:t>17</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49" name="四角形: 角を丸くする 48">
            <a:extLst>
              <a:ext uri="{FF2B5EF4-FFF2-40B4-BE49-F238E27FC236}">
                <a16:creationId xmlns:a16="http://schemas.microsoft.com/office/drawing/2014/main" id="{0AF88105-5954-4AED-931B-B8470BEDB6C0}"/>
              </a:ext>
            </a:extLst>
          </p:cNvPr>
          <p:cNvSpPr/>
          <p:nvPr/>
        </p:nvSpPr>
        <p:spPr bwMode="gray">
          <a:xfrm>
            <a:off x="2334039" y="5742132"/>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平成</a:t>
            </a:r>
            <a:r>
              <a:rPr kumimoji="1" lang="en-US" altLang="zh-TW" sz="1400" b="1">
                <a:solidFill>
                  <a:schemeClr val="bg1"/>
                </a:solidFill>
                <a:latin typeface="Meiryo UI" panose="020B0604030504040204" pitchFamily="50" charset="-128"/>
                <a:ea typeface="Meiryo UI" panose="020B0604030504040204" pitchFamily="50" charset="-128"/>
              </a:rPr>
              <a:t>29</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37" name="正方形/長方形 36">
            <a:extLst>
              <a:ext uri="{FF2B5EF4-FFF2-40B4-BE49-F238E27FC236}">
                <a16:creationId xmlns:a16="http://schemas.microsoft.com/office/drawing/2014/main" id="{BF6BC6CA-7560-4C8F-9E07-29A4461ADC26}"/>
              </a:ext>
            </a:extLst>
          </p:cNvPr>
          <p:cNvSpPr/>
          <p:nvPr/>
        </p:nvSpPr>
        <p:spPr bwMode="gray">
          <a:xfrm>
            <a:off x="6403844" y="2745091"/>
            <a:ext cx="3852000" cy="64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accent3">
                    <a:lumMod val="75000"/>
                  </a:schemeClr>
                </a:solidFill>
                <a:latin typeface="Meiryo UI" panose="020B0604030504040204" pitchFamily="50" charset="-128"/>
                <a:ea typeface="Meiryo UI" panose="020B0604030504040204" pitchFamily="50" charset="-128"/>
              </a:rPr>
              <a:t>（行政管理庁（現総務省））管区行政監察局</a:t>
            </a:r>
          </a:p>
          <a:p>
            <a:pPr algn="ctr">
              <a:spcAft>
                <a:spcPts val="300"/>
              </a:spcAft>
            </a:pPr>
            <a:r>
              <a:rPr kumimoji="1" lang="ja-JP" altLang="en-US" sz="1400">
                <a:solidFill>
                  <a:schemeClr val="tx1"/>
                </a:solidFill>
                <a:latin typeface="Meiryo UI" panose="020B0604030504040204" pitchFamily="50" charset="-128"/>
                <a:ea typeface="Meiryo UI" panose="020B0604030504040204" pitchFamily="50" charset="-128"/>
              </a:rPr>
              <a:t>環境調査官の配置を開始</a:t>
            </a:r>
          </a:p>
        </p:txBody>
      </p:sp>
      <p:cxnSp>
        <p:nvCxnSpPr>
          <p:cNvPr id="80" name="直線コネクタ 79">
            <a:extLst>
              <a:ext uri="{FF2B5EF4-FFF2-40B4-BE49-F238E27FC236}">
                <a16:creationId xmlns:a16="http://schemas.microsoft.com/office/drawing/2014/main" id="{55B9F999-CDC9-411B-B4B8-57073A7C300B}"/>
              </a:ext>
            </a:extLst>
          </p:cNvPr>
          <p:cNvCxnSpPr>
            <a:cxnSpLocks/>
            <a:stCxn id="45" idx="3"/>
            <a:endCxn id="37" idx="1"/>
          </p:cNvCxnSpPr>
          <p:nvPr/>
        </p:nvCxnSpPr>
        <p:spPr bwMode="gray">
          <a:xfrm>
            <a:off x="3350201" y="3056746"/>
            <a:ext cx="3053643" cy="1234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四角形: 角を丸くする 44">
            <a:extLst>
              <a:ext uri="{FF2B5EF4-FFF2-40B4-BE49-F238E27FC236}">
                <a16:creationId xmlns:a16="http://schemas.microsoft.com/office/drawing/2014/main" id="{B30668DA-FEB5-4C99-8A37-1F46758D7F09}"/>
              </a:ext>
            </a:extLst>
          </p:cNvPr>
          <p:cNvSpPr/>
          <p:nvPr/>
        </p:nvSpPr>
        <p:spPr bwMode="gray">
          <a:xfrm>
            <a:off x="2270201" y="2876746"/>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昭和</a:t>
            </a:r>
            <a:r>
              <a:rPr kumimoji="1" lang="en-US" altLang="zh-TW" sz="1400" b="1">
                <a:solidFill>
                  <a:schemeClr val="bg1"/>
                </a:solidFill>
                <a:latin typeface="Meiryo UI" panose="020B0604030504040204" pitchFamily="50" charset="-128"/>
                <a:ea typeface="Meiryo UI" panose="020B0604030504040204" pitchFamily="50" charset="-128"/>
              </a:rPr>
              <a:t>49</a:t>
            </a:r>
            <a:r>
              <a:rPr kumimoji="1" lang="zh-TW" altLang="en-US" sz="1400" b="1">
                <a:solidFill>
                  <a:schemeClr val="bg1"/>
                </a:solidFill>
                <a:latin typeface="Meiryo UI" panose="020B0604030504040204" pitchFamily="50" charset="-128"/>
                <a:ea typeface="Meiryo UI" panose="020B0604030504040204" pitchFamily="50" charset="-128"/>
              </a:rPr>
              <a:t>年</a:t>
            </a:r>
          </a:p>
        </p:txBody>
      </p:sp>
      <p:grpSp>
        <p:nvGrpSpPr>
          <p:cNvPr id="117" name="グループ化 116">
            <a:extLst>
              <a:ext uri="{FF2B5EF4-FFF2-40B4-BE49-F238E27FC236}">
                <a16:creationId xmlns:a16="http://schemas.microsoft.com/office/drawing/2014/main" id="{681E9D70-5DD4-4989-9569-D1AB6774D026}"/>
              </a:ext>
            </a:extLst>
          </p:cNvPr>
          <p:cNvGrpSpPr/>
          <p:nvPr/>
        </p:nvGrpSpPr>
        <p:grpSpPr bwMode="gray">
          <a:xfrm>
            <a:off x="433457" y="1912711"/>
            <a:ext cx="1796476" cy="648000"/>
            <a:chOff x="459636" y="1997955"/>
            <a:chExt cx="1796476" cy="648000"/>
          </a:xfrm>
        </p:grpSpPr>
        <p:sp>
          <p:nvSpPr>
            <p:cNvPr id="35" name="正方形/長方形 34">
              <a:extLst>
                <a:ext uri="{FF2B5EF4-FFF2-40B4-BE49-F238E27FC236}">
                  <a16:creationId xmlns:a16="http://schemas.microsoft.com/office/drawing/2014/main" id="{5BA0F753-EF8C-46D3-A179-D5E010BB8B4E}"/>
                </a:ext>
              </a:extLst>
            </p:cNvPr>
            <p:cNvSpPr/>
            <p:nvPr/>
          </p:nvSpPr>
          <p:spPr bwMode="gray">
            <a:xfrm>
              <a:off x="459636" y="1997955"/>
              <a:ext cx="1620000" cy="648000"/>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zh-TW" altLang="en-US" sz="1600" b="1">
                  <a:solidFill>
                    <a:schemeClr val="bg2"/>
                  </a:solidFill>
                  <a:latin typeface="Meiryo UI" panose="020B0604030504040204" pitchFamily="50" charset="-128"/>
                  <a:ea typeface="Meiryo UI" panose="020B0604030504040204" pitchFamily="50" charset="-128"/>
                </a:rPr>
                <a:t>環境庁発足</a:t>
              </a:r>
            </a:p>
          </p:txBody>
        </p:sp>
        <p:sp>
          <p:nvSpPr>
            <p:cNvPr id="113" name="二等辺三角形 112">
              <a:extLst>
                <a:ext uri="{FF2B5EF4-FFF2-40B4-BE49-F238E27FC236}">
                  <a16:creationId xmlns:a16="http://schemas.microsoft.com/office/drawing/2014/main" id="{3E3C2634-4709-4B6E-BF6B-E82471BB8AC6}"/>
                </a:ext>
              </a:extLst>
            </p:cNvPr>
            <p:cNvSpPr/>
            <p:nvPr/>
          </p:nvSpPr>
          <p:spPr bwMode="gray">
            <a:xfrm rot="5400000">
              <a:off x="2094112" y="2231955"/>
              <a:ext cx="144000" cy="180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sp>
        <p:nvSpPr>
          <p:cNvPr id="100" name="正方形/長方形 99">
            <a:extLst>
              <a:ext uri="{FF2B5EF4-FFF2-40B4-BE49-F238E27FC236}">
                <a16:creationId xmlns:a16="http://schemas.microsoft.com/office/drawing/2014/main" id="{98246583-0E61-425C-96B3-0BB4FCE34634}"/>
              </a:ext>
            </a:extLst>
          </p:cNvPr>
          <p:cNvSpPr/>
          <p:nvPr/>
        </p:nvSpPr>
        <p:spPr bwMode="gray">
          <a:xfrm>
            <a:off x="5764986" y="3390383"/>
            <a:ext cx="134928" cy="14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cxnSp>
        <p:nvCxnSpPr>
          <p:cNvPr id="97" name="直線矢印コネクタ 96">
            <a:extLst>
              <a:ext uri="{FF2B5EF4-FFF2-40B4-BE49-F238E27FC236}">
                <a16:creationId xmlns:a16="http://schemas.microsoft.com/office/drawing/2014/main" id="{206888BD-FB5C-4A0C-9021-7361BEFCD9A5}"/>
              </a:ext>
            </a:extLst>
          </p:cNvPr>
          <p:cNvCxnSpPr>
            <a:cxnSpLocks/>
            <a:stCxn id="40" idx="2"/>
          </p:cNvCxnSpPr>
          <p:nvPr/>
        </p:nvCxnSpPr>
        <p:spPr bwMode="gray">
          <a:xfrm>
            <a:off x="8312279" y="4788078"/>
            <a:ext cx="0" cy="211526"/>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F39C1343-3901-4180-8D83-D623BDCACBD0}"/>
              </a:ext>
            </a:extLst>
          </p:cNvPr>
          <p:cNvSpPr/>
          <p:nvPr/>
        </p:nvSpPr>
        <p:spPr bwMode="gray">
          <a:xfrm>
            <a:off x="6386279" y="4227932"/>
            <a:ext cx="3852000" cy="5601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accent3">
                    <a:lumMod val="75000"/>
                  </a:schemeClr>
                </a:solidFill>
                <a:latin typeface="Meiryo UI" panose="020B0604030504040204" pitchFamily="50" charset="-128"/>
                <a:ea typeface="Meiryo UI" panose="020B0604030504040204" pitchFamily="50" charset="-128"/>
              </a:rPr>
              <a:t>地方環境対策調査官事務所（全国</a:t>
            </a:r>
            <a:r>
              <a:rPr kumimoji="1" lang="en-US" altLang="ja-JP" sz="1400" b="1">
                <a:solidFill>
                  <a:schemeClr val="accent3">
                    <a:lumMod val="75000"/>
                  </a:schemeClr>
                </a:solidFill>
                <a:latin typeface="Meiryo UI" panose="020B0604030504040204" pitchFamily="50" charset="-128"/>
                <a:ea typeface="Meiryo UI" panose="020B0604030504040204" pitchFamily="50" charset="-128"/>
              </a:rPr>
              <a:t>9</a:t>
            </a:r>
            <a:r>
              <a:rPr kumimoji="1" lang="ja-JP" altLang="en-US" sz="1400" b="1">
                <a:solidFill>
                  <a:schemeClr val="accent3">
                    <a:lumMod val="75000"/>
                  </a:schemeClr>
                </a:solidFill>
                <a:latin typeface="Meiryo UI" panose="020B0604030504040204" pitchFamily="50" charset="-128"/>
                <a:ea typeface="Meiryo UI" panose="020B0604030504040204" pitchFamily="50" charset="-128"/>
              </a:rPr>
              <a:t>カ所）</a:t>
            </a:r>
          </a:p>
          <a:p>
            <a:pPr algn="ctr">
              <a:spcAft>
                <a:spcPts val="300"/>
              </a:spcAft>
            </a:pPr>
            <a:r>
              <a:rPr lang="ja-JP" altLang="en-US" sz="1400">
                <a:solidFill>
                  <a:schemeClr val="tx1"/>
                </a:solidFill>
                <a:latin typeface="Meiryo UI"/>
                <a:ea typeface="Meiryo UI"/>
              </a:rPr>
              <a:t>総務省から環境省へ</a:t>
            </a:r>
            <a:r>
              <a:rPr kumimoji="1" lang="ja-JP" altLang="en-US" sz="1400">
                <a:solidFill>
                  <a:schemeClr val="tx1"/>
                </a:solidFill>
                <a:latin typeface="Meiryo UI"/>
                <a:ea typeface="Meiryo UI"/>
              </a:rPr>
              <a:t>環境調査官を移管</a:t>
            </a:r>
            <a:endParaRPr lang="ja-JP" altLang="en-US" sz="1400">
              <a:solidFill>
                <a:schemeClr val="tx1"/>
              </a:solidFill>
              <a:latin typeface="Meiryo UI"/>
              <a:ea typeface="Meiryo UI"/>
            </a:endParaRPr>
          </a:p>
        </p:txBody>
      </p:sp>
      <p:cxnSp>
        <p:nvCxnSpPr>
          <p:cNvPr id="86" name="直線コネクタ 85">
            <a:extLst>
              <a:ext uri="{FF2B5EF4-FFF2-40B4-BE49-F238E27FC236}">
                <a16:creationId xmlns:a16="http://schemas.microsoft.com/office/drawing/2014/main" id="{8F7F05E3-A1ED-4BBC-A3E3-B446A7EEE069}"/>
              </a:ext>
            </a:extLst>
          </p:cNvPr>
          <p:cNvCxnSpPr>
            <a:cxnSpLocks/>
            <a:stCxn id="47" idx="3"/>
            <a:endCxn id="40" idx="1"/>
          </p:cNvCxnSpPr>
          <p:nvPr/>
        </p:nvCxnSpPr>
        <p:spPr bwMode="gray">
          <a:xfrm flipV="1">
            <a:off x="3430623" y="4508005"/>
            <a:ext cx="2955656" cy="1419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四角形: 角を丸くする 46">
            <a:extLst>
              <a:ext uri="{FF2B5EF4-FFF2-40B4-BE49-F238E27FC236}">
                <a16:creationId xmlns:a16="http://schemas.microsoft.com/office/drawing/2014/main" id="{C4776285-F615-4B77-92E8-FC945FE82488}"/>
              </a:ext>
            </a:extLst>
          </p:cNvPr>
          <p:cNvSpPr/>
          <p:nvPr/>
        </p:nvSpPr>
        <p:spPr bwMode="gray">
          <a:xfrm>
            <a:off x="2350623" y="4342204"/>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平成</a:t>
            </a:r>
            <a:r>
              <a:rPr kumimoji="1" lang="en-US" altLang="zh-TW" sz="1400" b="1">
                <a:solidFill>
                  <a:schemeClr val="bg1"/>
                </a:solidFill>
                <a:latin typeface="Meiryo UI" panose="020B0604030504040204" pitchFamily="50" charset="-128"/>
                <a:ea typeface="Meiryo UI" panose="020B0604030504040204" pitchFamily="50" charset="-128"/>
              </a:rPr>
              <a:t>13</a:t>
            </a:r>
            <a:r>
              <a:rPr kumimoji="1" lang="zh-TW" altLang="en-US" sz="1400" b="1">
                <a:solidFill>
                  <a:schemeClr val="bg1"/>
                </a:solidFill>
                <a:latin typeface="Meiryo UI" panose="020B0604030504040204" pitchFamily="50" charset="-128"/>
                <a:ea typeface="Meiryo UI" panose="020B0604030504040204" pitchFamily="50" charset="-128"/>
              </a:rPr>
              <a:t>年</a:t>
            </a:r>
          </a:p>
        </p:txBody>
      </p:sp>
      <p:grpSp>
        <p:nvGrpSpPr>
          <p:cNvPr id="118" name="グループ化 117">
            <a:extLst>
              <a:ext uri="{FF2B5EF4-FFF2-40B4-BE49-F238E27FC236}">
                <a16:creationId xmlns:a16="http://schemas.microsoft.com/office/drawing/2014/main" id="{219EA167-4E2A-4EE5-B7DA-23FEC566C4A9}"/>
              </a:ext>
            </a:extLst>
          </p:cNvPr>
          <p:cNvGrpSpPr/>
          <p:nvPr/>
        </p:nvGrpSpPr>
        <p:grpSpPr bwMode="gray">
          <a:xfrm>
            <a:off x="438001" y="4138660"/>
            <a:ext cx="1796476" cy="720000"/>
            <a:chOff x="459636" y="4679784"/>
            <a:chExt cx="1796476" cy="720000"/>
          </a:xfrm>
        </p:grpSpPr>
        <p:sp>
          <p:nvSpPr>
            <p:cNvPr id="39" name="正方形/長方形 38">
              <a:extLst>
                <a:ext uri="{FF2B5EF4-FFF2-40B4-BE49-F238E27FC236}">
                  <a16:creationId xmlns:a16="http://schemas.microsoft.com/office/drawing/2014/main" id="{F5862CB1-C485-4284-B38E-08978B4EE0E8}"/>
                </a:ext>
              </a:extLst>
            </p:cNvPr>
            <p:cNvSpPr/>
            <p:nvPr/>
          </p:nvSpPr>
          <p:spPr bwMode="gray">
            <a:xfrm>
              <a:off x="459636" y="4679784"/>
              <a:ext cx="1620000" cy="720000"/>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zh-TW" altLang="en-US" sz="1600" b="1">
                  <a:solidFill>
                    <a:schemeClr val="bg2"/>
                  </a:solidFill>
                  <a:latin typeface="Meiryo UI" panose="020B0604030504040204" pitchFamily="50" charset="-128"/>
                  <a:ea typeface="Meiryo UI" panose="020B0604030504040204" pitchFamily="50" charset="-128"/>
                </a:rPr>
                <a:t>（中央省庁再編）環境省設置</a:t>
              </a:r>
            </a:p>
          </p:txBody>
        </p:sp>
        <p:sp>
          <p:nvSpPr>
            <p:cNvPr id="115" name="二等辺三角形 114">
              <a:extLst>
                <a:ext uri="{FF2B5EF4-FFF2-40B4-BE49-F238E27FC236}">
                  <a16:creationId xmlns:a16="http://schemas.microsoft.com/office/drawing/2014/main" id="{EDA27782-2A95-493C-BE5E-7B8F31F9BDE1}"/>
                </a:ext>
              </a:extLst>
            </p:cNvPr>
            <p:cNvSpPr/>
            <p:nvPr/>
          </p:nvSpPr>
          <p:spPr bwMode="gray">
            <a:xfrm rot="5400000">
              <a:off x="2094112" y="4949784"/>
              <a:ext cx="144000" cy="180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cxnSp>
        <p:nvCxnSpPr>
          <p:cNvPr id="54" name="直線矢印コネクタ 53">
            <a:extLst>
              <a:ext uri="{FF2B5EF4-FFF2-40B4-BE49-F238E27FC236}">
                <a16:creationId xmlns:a16="http://schemas.microsoft.com/office/drawing/2014/main" id="{5FE252B0-CE39-49EF-84AB-68218B972F22}"/>
              </a:ext>
            </a:extLst>
          </p:cNvPr>
          <p:cNvCxnSpPr>
            <a:cxnSpLocks/>
            <a:stCxn id="36" idx="2"/>
            <a:endCxn id="38" idx="0"/>
          </p:cNvCxnSpPr>
          <p:nvPr/>
        </p:nvCxnSpPr>
        <p:spPr bwMode="gray">
          <a:xfrm flipH="1">
            <a:off x="5831709" y="2675799"/>
            <a:ext cx="2944" cy="838469"/>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95D1E421-5C74-415B-BCDE-26054CA6D0DF}"/>
              </a:ext>
            </a:extLst>
          </p:cNvPr>
          <p:cNvCxnSpPr>
            <a:cxnSpLocks/>
            <a:stCxn id="38" idx="2"/>
          </p:cNvCxnSpPr>
          <p:nvPr/>
        </p:nvCxnSpPr>
        <p:spPr bwMode="gray">
          <a:xfrm>
            <a:off x="5831709" y="4162268"/>
            <a:ext cx="0" cy="800423"/>
          </a:xfrm>
          <a:prstGeom prst="straightConnector1">
            <a:avLst/>
          </a:prstGeom>
          <a:ln w="317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CE9AD86-CEAF-4E5F-99A6-B370CE8801EA}"/>
              </a:ext>
            </a:extLst>
          </p:cNvPr>
          <p:cNvCxnSpPr>
            <a:cxnSpLocks/>
            <a:stCxn id="46" idx="3"/>
            <a:endCxn id="38" idx="1"/>
          </p:cNvCxnSpPr>
          <p:nvPr/>
        </p:nvCxnSpPr>
        <p:spPr bwMode="gray">
          <a:xfrm>
            <a:off x="3426832" y="3836443"/>
            <a:ext cx="478877" cy="1825"/>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A7915378-D631-433D-B828-231837823660}"/>
              </a:ext>
            </a:extLst>
          </p:cNvPr>
          <p:cNvSpPr/>
          <p:nvPr/>
        </p:nvSpPr>
        <p:spPr bwMode="gray">
          <a:xfrm>
            <a:off x="2346832" y="3656443"/>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平成</a:t>
            </a:r>
            <a:r>
              <a:rPr kumimoji="1" lang="en-US" altLang="zh-TW" sz="1400" b="1">
                <a:solidFill>
                  <a:schemeClr val="bg1"/>
                </a:solidFill>
                <a:latin typeface="Meiryo UI" panose="020B0604030504040204" pitchFamily="50" charset="-128"/>
                <a:ea typeface="Meiryo UI" panose="020B0604030504040204" pitchFamily="50" charset="-128"/>
              </a:rPr>
              <a:t>12</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38" name="正方形/長方形 37">
            <a:extLst>
              <a:ext uri="{FF2B5EF4-FFF2-40B4-BE49-F238E27FC236}">
                <a16:creationId xmlns:a16="http://schemas.microsoft.com/office/drawing/2014/main" id="{A0A6E444-6863-48CE-B80F-4A1676D32ECD}"/>
              </a:ext>
            </a:extLst>
          </p:cNvPr>
          <p:cNvSpPr/>
          <p:nvPr/>
        </p:nvSpPr>
        <p:spPr bwMode="gray">
          <a:xfrm>
            <a:off x="3905709" y="3514268"/>
            <a:ext cx="3852000" cy="6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bg2"/>
                </a:solidFill>
                <a:latin typeface="Meiryo UI" panose="020B0604030504040204" pitchFamily="50" charset="-128"/>
                <a:ea typeface="Meiryo UI" panose="020B0604030504040204" pitchFamily="50" charset="-128"/>
              </a:rPr>
              <a:t>自然保護事務所設置（全国</a:t>
            </a:r>
            <a:r>
              <a:rPr kumimoji="1" lang="en-US" altLang="ja-JP" sz="1400" b="1">
                <a:solidFill>
                  <a:schemeClr val="bg2"/>
                </a:solidFill>
                <a:latin typeface="Meiryo UI" panose="020B0604030504040204" pitchFamily="50" charset="-128"/>
                <a:ea typeface="Meiryo UI" panose="020B0604030504040204" pitchFamily="50" charset="-128"/>
              </a:rPr>
              <a:t>11</a:t>
            </a:r>
            <a:r>
              <a:rPr kumimoji="1" lang="ja-JP" altLang="en-US" sz="1400" b="1">
                <a:solidFill>
                  <a:schemeClr val="bg2"/>
                </a:solidFill>
                <a:latin typeface="Meiryo UI" panose="020B0604030504040204" pitchFamily="50" charset="-128"/>
                <a:ea typeface="Meiryo UI" panose="020B0604030504040204" pitchFamily="50" charset="-128"/>
              </a:rPr>
              <a:t>カ所）</a:t>
            </a:r>
          </a:p>
          <a:p>
            <a:pPr algn="ctr">
              <a:spcAft>
                <a:spcPts val="300"/>
              </a:spcAft>
            </a:pPr>
            <a:r>
              <a:rPr kumimoji="1" lang="ja-JP" altLang="en-US" sz="1400">
                <a:solidFill>
                  <a:schemeClr val="tx1"/>
                </a:solidFill>
                <a:latin typeface="Meiryo UI" panose="020B0604030504040204" pitchFamily="50" charset="-128"/>
                <a:ea typeface="Meiryo UI" panose="020B0604030504040204" pitchFamily="50" charset="-128"/>
              </a:rPr>
              <a:t>野生生物保護が所掌に加わる</a:t>
            </a:r>
          </a:p>
        </p:txBody>
      </p:sp>
      <p:cxnSp>
        <p:nvCxnSpPr>
          <p:cNvPr id="77" name="直線コネクタ 76">
            <a:extLst>
              <a:ext uri="{FF2B5EF4-FFF2-40B4-BE49-F238E27FC236}">
                <a16:creationId xmlns:a16="http://schemas.microsoft.com/office/drawing/2014/main" id="{F43E78AB-B451-4FA0-A275-1D2A7805A445}"/>
              </a:ext>
            </a:extLst>
          </p:cNvPr>
          <p:cNvCxnSpPr>
            <a:cxnSpLocks/>
            <a:stCxn id="44" idx="3"/>
            <a:endCxn id="36" idx="1"/>
          </p:cNvCxnSpPr>
          <p:nvPr/>
        </p:nvCxnSpPr>
        <p:spPr bwMode="gray">
          <a:xfrm>
            <a:off x="3419969" y="2281271"/>
            <a:ext cx="488684" cy="7052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四角形: 角を丸くする 43">
            <a:extLst>
              <a:ext uri="{FF2B5EF4-FFF2-40B4-BE49-F238E27FC236}">
                <a16:creationId xmlns:a16="http://schemas.microsoft.com/office/drawing/2014/main" id="{2A352893-5D5A-4DA4-89C4-77193FCCEB25}"/>
              </a:ext>
            </a:extLst>
          </p:cNvPr>
          <p:cNvSpPr/>
          <p:nvPr/>
        </p:nvSpPr>
        <p:spPr bwMode="gray">
          <a:xfrm>
            <a:off x="2339969" y="2101271"/>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TW" altLang="en-US" sz="1400" b="1">
                <a:solidFill>
                  <a:schemeClr val="bg1"/>
                </a:solidFill>
                <a:latin typeface="Meiryo UI" panose="020B0604030504040204" pitchFamily="50" charset="-128"/>
                <a:ea typeface="Meiryo UI" panose="020B0604030504040204" pitchFamily="50" charset="-128"/>
              </a:rPr>
              <a:t>昭和</a:t>
            </a:r>
            <a:r>
              <a:rPr kumimoji="1" lang="en-US" altLang="zh-TW" sz="1400" b="1">
                <a:solidFill>
                  <a:schemeClr val="bg1"/>
                </a:solidFill>
                <a:latin typeface="Meiryo UI" panose="020B0604030504040204" pitchFamily="50" charset="-128"/>
                <a:ea typeface="Meiryo UI" panose="020B0604030504040204" pitchFamily="50" charset="-128"/>
              </a:rPr>
              <a:t>46</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36" name="正方形/長方形 35">
            <a:extLst>
              <a:ext uri="{FF2B5EF4-FFF2-40B4-BE49-F238E27FC236}">
                <a16:creationId xmlns:a16="http://schemas.microsoft.com/office/drawing/2014/main" id="{BE25A845-5C42-42C4-B6DE-1444CECD8606}"/>
              </a:ext>
            </a:extLst>
          </p:cNvPr>
          <p:cNvSpPr/>
          <p:nvPr/>
        </p:nvSpPr>
        <p:spPr bwMode="gray">
          <a:xfrm>
            <a:off x="3908653" y="2027799"/>
            <a:ext cx="3852000" cy="6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bg2"/>
                </a:solidFill>
                <a:latin typeface="Meiryo UI" panose="020B0604030504040204" pitchFamily="50" charset="-128"/>
                <a:ea typeface="Meiryo UI" panose="020B0604030504040204" pitchFamily="50" charset="-128"/>
              </a:rPr>
              <a:t>自然保護局国立公園管理事務所（全国</a:t>
            </a:r>
            <a:r>
              <a:rPr kumimoji="1" lang="en-US" altLang="ja-JP" sz="1400" b="1">
                <a:solidFill>
                  <a:schemeClr val="bg2"/>
                </a:solidFill>
                <a:latin typeface="Meiryo UI" panose="020B0604030504040204" pitchFamily="50" charset="-128"/>
                <a:ea typeface="Meiryo UI" panose="020B0604030504040204" pitchFamily="50" charset="-128"/>
              </a:rPr>
              <a:t>6</a:t>
            </a:r>
            <a:r>
              <a:rPr kumimoji="1" lang="ja-JP" altLang="en-US" sz="1400" b="1">
                <a:solidFill>
                  <a:schemeClr val="bg2"/>
                </a:solidFill>
                <a:latin typeface="Meiryo UI" panose="020B0604030504040204" pitchFamily="50" charset="-128"/>
                <a:ea typeface="Meiryo UI" panose="020B0604030504040204" pitchFamily="50" charset="-128"/>
              </a:rPr>
              <a:t>カ所）</a:t>
            </a:r>
          </a:p>
          <a:p>
            <a:pPr algn="ctr">
              <a:spcAft>
                <a:spcPts val="300"/>
              </a:spcAft>
            </a:pPr>
            <a:r>
              <a:rPr kumimoji="1" lang="ja-JP" altLang="en-US" sz="1400">
                <a:solidFill>
                  <a:schemeClr val="tx1"/>
                </a:solidFill>
                <a:latin typeface="Meiryo UI" panose="020B0604030504040204" pitchFamily="50" charset="-128"/>
                <a:ea typeface="Meiryo UI" panose="020B0604030504040204" pitchFamily="50" charset="-128"/>
              </a:rPr>
              <a:t>国立公園各地に国立公園管理官を配置</a:t>
            </a:r>
          </a:p>
        </p:txBody>
      </p:sp>
      <p:sp>
        <p:nvSpPr>
          <p:cNvPr id="32" name="正方形/長方形 31">
            <a:extLst>
              <a:ext uri="{FF2B5EF4-FFF2-40B4-BE49-F238E27FC236}">
                <a16:creationId xmlns:a16="http://schemas.microsoft.com/office/drawing/2014/main" id="{E0155B74-5369-42B1-B2F1-BB5DB2F5DC25}"/>
              </a:ext>
            </a:extLst>
          </p:cNvPr>
          <p:cNvSpPr/>
          <p:nvPr/>
        </p:nvSpPr>
        <p:spPr bwMode="gray">
          <a:xfrm>
            <a:off x="3906450" y="1116012"/>
            <a:ext cx="1926274" cy="27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a:solidFill>
                  <a:schemeClr val="tx1"/>
                </a:solidFill>
                <a:latin typeface="Meiryo UI" panose="020B0604030504040204" pitchFamily="50" charset="-128"/>
                <a:ea typeface="Meiryo UI" panose="020B0604030504040204" pitchFamily="50" charset="-128"/>
              </a:rPr>
              <a:t>（自然保護分野）　　　　　　　　　　</a:t>
            </a:r>
          </a:p>
        </p:txBody>
      </p:sp>
      <p:sp>
        <p:nvSpPr>
          <p:cNvPr id="164" name="正方形/長方形 163">
            <a:extLst>
              <a:ext uri="{FF2B5EF4-FFF2-40B4-BE49-F238E27FC236}">
                <a16:creationId xmlns:a16="http://schemas.microsoft.com/office/drawing/2014/main" id="{78D86330-E7FD-4A33-897A-C2E5F6D0F428}"/>
              </a:ext>
            </a:extLst>
          </p:cNvPr>
          <p:cNvSpPr/>
          <p:nvPr/>
        </p:nvSpPr>
        <p:spPr bwMode="gray">
          <a:xfrm>
            <a:off x="8486788" y="2467911"/>
            <a:ext cx="1926274" cy="27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400">
                <a:solidFill>
                  <a:schemeClr val="tx1"/>
                </a:solidFill>
                <a:latin typeface="Meiryo UI" panose="020B0604030504040204" pitchFamily="50" charset="-128"/>
                <a:ea typeface="Meiryo UI" panose="020B0604030504040204" pitchFamily="50" charset="-128"/>
              </a:rPr>
              <a:t>（その他の環境分野）</a:t>
            </a:r>
          </a:p>
        </p:txBody>
      </p:sp>
      <p:sp>
        <p:nvSpPr>
          <p:cNvPr id="10" name="四角形: 角を丸くする 9">
            <a:extLst>
              <a:ext uri="{FF2B5EF4-FFF2-40B4-BE49-F238E27FC236}">
                <a16:creationId xmlns:a16="http://schemas.microsoft.com/office/drawing/2014/main" id="{E95EF4C0-53E6-66FA-BF7B-7C997693ACF0}"/>
              </a:ext>
            </a:extLst>
          </p:cNvPr>
          <p:cNvSpPr/>
          <p:nvPr/>
        </p:nvSpPr>
        <p:spPr bwMode="gray">
          <a:xfrm>
            <a:off x="2334039" y="6292436"/>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latin typeface="Meiryo UI" panose="020B0604030504040204" pitchFamily="50" charset="-128"/>
                <a:ea typeface="Meiryo UI" panose="020B0604030504040204" pitchFamily="50" charset="-128"/>
              </a:rPr>
              <a:t>令和４</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11" name="正方形/長方形 10">
            <a:extLst>
              <a:ext uri="{FF2B5EF4-FFF2-40B4-BE49-F238E27FC236}">
                <a16:creationId xmlns:a16="http://schemas.microsoft.com/office/drawing/2014/main" id="{831A4854-6945-9915-F6CF-BD76131F8985}"/>
              </a:ext>
            </a:extLst>
          </p:cNvPr>
          <p:cNvSpPr/>
          <p:nvPr/>
        </p:nvSpPr>
        <p:spPr bwMode="gray">
          <a:xfrm>
            <a:off x="3934270" y="5792932"/>
            <a:ext cx="6321574" cy="4301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kumimoji="1" lang="ja-JP" altLang="en-US" sz="1400" b="1">
                <a:solidFill>
                  <a:schemeClr val="accent1">
                    <a:lumMod val="75000"/>
                  </a:schemeClr>
                </a:solidFill>
                <a:latin typeface="+mn-ea"/>
              </a:rPr>
              <a:t>地域脱炭素創生室の新設</a:t>
            </a:r>
            <a:endParaRPr kumimoji="1" lang="ja-JP" altLang="en-US" sz="1400" b="1">
              <a:solidFill>
                <a:schemeClr val="accent1">
                  <a:lumMod val="75000"/>
                </a:schemeClr>
              </a:solidFill>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5610815D-E345-D75E-0785-15152BF2C9D6}"/>
              </a:ext>
            </a:extLst>
          </p:cNvPr>
          <p:cNvCxnSpPr>
            <a:cxnSpLocks/>
            <a:stCxn id="10" idx="3"/>
            <a:endCxn id="11" idx="1"/>
          </p:cNvCxnSpPr>
          <p:nvPr/>
        </p:nvCxnSpPr>
        <p:spPr bwMode="gray">
          <a:xfrm flipV="1">
            <a:off x="3414039" y="6007989"/>
            <a:ext cx="520231" cy="46444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BD4753C-F90F-2BC9-9016-8DB305F7ADE3}"/>
              </a:ext>
            </a:extLst>
          </p:cNvPr>
          <p:cNvGrpSpPr/>
          <p:nvPr/>
        </p:nvGrpSpPr>
        <p:grpSpPr bwMode="gray">
          <a:xfrm>
            <a:off x="443201" y="5444583"/>
            <a:ext cx="1827000" cy="720000"/>
            <a:chOff x="466868" y="4477404"/>
            <a:chExt cx="1827000" cy="720000"/>
          </a:xfrm>
        </p:grpSpPr>
        <p:sp>
          <p:nvSpPr>
            <p:cNvPr id="15" name="正方形/長方形 14">
              <a:extLst>
                <a:ext uri="{FF2B5EF4-FFF2-40B4-BE49-F238E27FC236}">
                  <a16:creationId xmlns:a16="http://schemas.microsoft.com/office/drawing/2014/main" id="{60228A7F-A296-C519-09C0-358C8860F875}"/>
                </a:ext>
              </a:extLst>
            </p:cNvPr>
            <p:cNvSpPr/>
            <p:nvPr/>
          </p:nvSpPr>
          <p:spPr bwMode="gray">
            <a:xfrm>
              <a:off x="466868" y="4477404"/>
              <a:ext cx="1620000" cy="720000"/>
            </a:xfrm>
            <a:prstGeom prst="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300"/>
                </a:spcAft>
              </a:pPr>
              <a:r>
                <a:rPr lang="ja-JP" altLang="en-US" sz="1400" b="1">
                  <a:solidFill>
                    <a:schemeClr val="accent1">
                      <a:lumMod val="50000"/>
                    </a:schemeClr>
                  </a:solidFill>
                  <a:latin typeface="Meiryo UI" panose="020B0604030504040204" pitchFamily="50" charset="-128"/>
                  <a:ea typeface="Meiryo UI" panose="020B0604030504040204" pitchFamily="50" charset="-128"/>
                </a:rPr>
                <a:t>福島地方環境事務所へ格上げ</a:t>
              </a:r>
              <a:endParaRPr kumimoji="1" lang="zh-TW" altLang="en-US" sz="1400" b="1">
                <a:solidFill>
                  <a:schemeClr val="bg2"/>
                </a:solidFill>
                <a:latin typeface="Meiryo UI" panose="020B0604030504040204" pitchFamily="50" charset="-128"/>
                <a:ea typeface="Meiryo UI" panose="020B0604030504040204" pitchFamily="50" charset="-128"/>
              </a:endParaRPr>
            </a:p>
          </p:txBody>
        </p:sp>
        <p:sp>
          <p:nvSpPr>
            <p:cNvPr id="16" name="二等辺三角形 15">
              <a:extLst>
                <a:ext uri="{FF2B5EF4-FFF2-40B4-BE49-F238E27FC236}">
                  <a16:creationId xmlns:a16="http://schemas.microsoft.com/office/drawing/2014/main" id="{12687F0C-433D-E5D0-4DA9-4A6C44E04D99}"/>
                </a:ext>
              </a:extLst>
            </p:cNvPr>
            <p:cNvSpPr/>
            <p:nvPr/>
          </p:nvSpPr>
          <p:spPr bwMode="gray">
            <a:xfrm rot="5400000">
              <a:off x="2131868" y="4838674"/>
              <a:ext cx="144000" cy="180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sp>
        <p:nvSpPr>
          <p:cNvPr id="6" name="四角形: 角を丸くする 5">
            <a:extLst>
              <a:ext uri="{FF2B5EF4-FFF2-40B4-BE49-F238E27FC236}">
                <a16:creationId xmlns:a16="http://schemas.microsoft.com/office/drawing/2014/main" id="{55E2D54D-EFA8-51E9-7A0F-4F9460D000E0}"/>
              </a:ext>
            </a:extLst>
          </p:cNvPr>
          <p:cNvSpPr/>
          <p:nvPr/>
        </p:nvSpPr>
        <p:spPr bwMode="gray">
          <a:xfrm>
            <a:off x="2277315" y="6938333"/>
            <a:ext cx="1080000" cy="360000"/>
          </a:xfrm>
          <a:prstGeom prst="roundRect">
            <a:avLst>
              <a:gd name="adj" fmla="val 50000"/>
            </a:avLst>
          </a:prstGeom>
          <a:solidFill>
            <a:schemeClr val="bg1">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latin typeface="Meiryo UI" panose="020B0604030504040204" pitchFamily="50" charset="-128"/>
                <a:ea typeface="Meiryo UI" panose="020B0604030504040204" pitchFamily="50" charset="-128"/>
              </a:rPr>
              <a:t>令和８</a:t>
            </a:r>
            <a:r>
              <a:rPr kumimoji="1" lang="zh-TW" altLang="en-US" sz="1400" b="1">
                <a:solidFill>
                  <a:schemeClr val="bg1"/>
                </a:solidFill>
                <a:latin typeface="Meiryo UI" panose="020B0604030504040204" pitchFamily="50" charset="-128"/>
                <a:ea typeface="Meiryo UI" panose="020B0604030504040204" pitchFamily="50" charset="-128"/>
              </a:rPr>
              <a:t>年</a:t>
            </a:r>
          </a:p>
        </p:txBody>
      </p:sp>
      <p:sp>
        <p:nvSpPr>
          <p:cNvPr id="7" name="正方形/長方形 6">
            <a:extLst>
              <a:ext uri="{FF2B5EF4-FFF2-40B4-BE49-F238E27FC236}">
                <a16:creationId xmlns:a16="http://schemas.microsoft.com/office/drawing/2014/main" id="{B0270535-87E0-63AA-3DD6-DB61C3D54FCE}"/>
              </a:ext>
            </a:extLst>
          </p:cNvPr>
          <p:cNvSpPr/>
          <p:nvPr/>
        </p:nvSpPr>
        <p:spPr bwMode="gray">
          <a:xfrm>
            <a:off x="3934270" y="6503668"/>
            <a:ext cx="6321574" cy="858863"/>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spcAft>
                <a:spcPts val="300"/>
              </a:spcAft>
            </a:pPr>
            <a:r>
              <a:rPr lang="ja-JP" altLang="en-US" sz="1400" b="1">
                <a:solidFill>
                  <a:schemeClr val="accent1">
                    <a:lumMod val="75000"/>
                  </a:schemeClr>
                </a:solidFill>
                <a:latin typeface="+mn-ea"/>
                <a:ea typeface="Meiryo UI" panose="020B0604030504040204" pitchFamily="50" charset="-128"/>
              </a:rPr>
              <a:t>　　　　　　　・令和</a:t>
            </a:r>
            <a:r>
              <a:rPr lang="en-US" altLang="ja-JP" sz="1400" b="1">
                <a:solidFill>
                  <a:schemeClr val="accent1">
                    <a:lumMod val="75000"/>
                  </a:schemeClr>
                </a:solidFill>
                <a:latin typeface="+mn-ea"/>
                <a:ea typeface="Meiryo UI" panose="020B0604030504040204" pitchFamily="50" charset="-128"/>
              </a:rPr>
              <a:t>8</a:t>
            </a:r>
            <a:r>
              <a:rPr lang="ja-JP" altLang="en-US" sz="1400" b="1">
                <a:solidFill>
                  <a:schemeClr val="accent1">
                    <a:lumMod val="75000"/>
                  </a:schemeClr>
                </a:solidFill>
                <a:latin typeface="+mn-ea"/>
                <a:ea typeface="Meiryo UI" panose="020B0604030504040204" pitchFamily="50" charset="-128"/>
              </a:rPr>
              <a:t>年７月に「地方環境事務所」から「地方環境局」へ名称変更</a:t>
            </a:r>
            <a:endParaRPr lang="en-US" altLang="ja-JP" sz="1400" b="1">
              <a:solidFill>
                <a:schemeClr val="accent1">
                  <a:lumMod val="75000"/>
                </a:schemeClr>
              </a:solidFill>
              <a:latin typeface="+mn-ea"/>
              <a:ea typeface="Meiryo UI" panose="020B0604030504040204" pitchFamily="50" charset="-128"/>
            </a:endParaRPr>
          </a:p>
          <a:p>
            <a:pPr>
              <a:spcAft>
                <a:spcPts val="300"/>
              </a:spcAft>
            </a:pPr>
            <a:r>
              <a:rPr kumimoji="1" lang="ja-JP" altLang="en-US" sz="1400" b="1">
                <a:solidFill>
                  <a:schemeClr val="accent1">
                    <a:lumMod val="75000"/>
                  </a:schemeClr>
                </a:solidFill>
                <a:latin typeface="+mn-ea"/>
                <a:ea typeface="Meiryo UI"/>
              </a:rPr>
              <a:t>　　　　　　　</a:t>
            </a:r>
            <a:r>
              <a:rPr kumimoji="1" lang="ja-JP" altLang="en-US" sz="1400" b="1">
                <a:solidFill>
                  <a:schemeClr val="accent1">
                    <a:lumMod val="75000"/>
                  </a:schemeClr>
                </a:solidFill>
                <a:latin typeface="Meiryo UI"/>
                <a:ea typeface="Meiryo UI"/>
              </a:rPr>
              <a:t>・</a:t>
            </a:r>
            <a:r>
              <a:rPr lang="ja-JP" altLang="en-US" sz="1400" b="1">
                <a:solidFill>
                  <a:schemeClr val="accent1">
                    <a:lumMod val="75000"/>
                  </a:schemeClr>
                </a:solidFill>
                <a:latin typeface="Meiryo UI"/>
                <a:ea typeface="Meiryo UI"/>
              </a:rPr>
              <a:t>すべての地方環境局に</a:t>
            </a:r>
            <a:r>
              <a:rPr kumimoji="1" lang="ja-JP" altLang="en-US" sz="1400" b="1">
                <a:solidFill>
                  <a:schemeClr val="accent1">
                    <a:lumMod val="75000"/>
                  </a:schemeClr>
                </a:solidFill>
                <a:latin typeface="Meiryo UI"/>
                <a:ea typeface="Meiryo UI"/>
              </a:rPr>
              <a:t>次長の設置</a:t>
            </a:r>
            <a:endParaRPr kumimoji="1" lang="en-US" altLang="ja-JP" sz="1400" b="1">
              <a:solidFill>
                <a:schemeClr val="accent1">
                  <a:lumMod val="75000"/>
                </a:schemeClr>
              </a:solidFill>
              <a:latin typeface="Meiryo UI"/>
              <a:ea typeface="Meiryo UI"/>
            </a:endParaRPr>
          </a:p>
          <a:p>
            <a:pPr>
              <a:spcAft>
                <a:spcPts val="300"/>
              </a:spcAft>
            </a:pPr>
            <a:r>
              <a:rPr lang="ja-JP" altLang="en-US" sz="1400" b="1">
                <a:solidFill>
                  <a:schemeClr val="accent1">
                    <a:lumMod val="75000"/>
                  </a:schemeClr>
                </a:solidFill>
                <a:latin typeface="Meiryo UI" panose="020B0604030504040204" pitchFamily="50" charset="-128"/>
                <a:ea typeface="Meiryo UI" panose="020B0604030504040204" pitchFamily="50" charset="-128"/>
              </a:rPr>
              <a:t>　　　　　　　・「資源循環課」を「資源循環・災害廃棄物対策課」へ名称変更</a:t>
            </a:r>
            <a:endParaRPr kumimoji="1" lang="ja-JP" altLang="en-US" sz="1400" b="1">
              <a:solidFill>
                <a:schemeClr val="accent1">
                  <a:lumMod val="75000"/>
                </a:schemeClr>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5C1AAC2D-ABE5-78C6-3E7D-24D78D54E6BC}"/>
              </a:ext>
            </a:extLst>
          </p:cNvPr>
          <p:cNvCxnSpPr>
            <a:cxnSpLocks/>
            <a:stCxn id="6" idx="3"/>
            <a:endCxn id="7" idx="1"/>
          </p:cNvCxnSpPr>
          <p:nvPr/>
        </p:nvCxnSpPr>
        <p:spPr bwMode="gray">
          <a:xfrm flipV="1">
            <a:off x="3357315" y="6933100"/>
            <a:ext cx="576955" cy="18523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28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0304C-0F39-509B-B335-BDB12ABF4B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6655FF-ED00-8AB7-96FF-DAE54AE4AB5E}"/>
              </a:ext>
            </a:extLst>
          </p:cNvPr>
          <p:cNvSpPr>
            <a:spLocks noGrp="1"/>
          </p:cNvSpPr>
          <p:nvPr>
            <p:ph type="title"/>
          </p:nvPr>
        </p:nvSpPr>
        <p:spPr/>
        <p:txBody>
          <a:bodyPr/>
          <a:lstStyle/>
          <a:p>
            <a:r>
              <a:rPr lang="ja-JP" altLang="en-US"/>
              <a:t>令和８年の主な変更点</a:t>
            </a:r>
            <a:endParaRPr kumimoji="1" lang="ja-JP" altLang="en-US"/>
          </a:p>
        </p:txBody>
      </p:sp>
      <p:sp>
        <p:nvSpPr>
          <p:cNvPr id="3" name="コンテンツ プレースホルダー 2">
            <a:extLst>
              <a:ext uri="{FF2B5EF4-FFF2-40B4-BE49-F238E27FC236}">
                <a16:creationId xmlns:a16="http://schemas.microsoft.com/office/drawing/2014/main" id="{D57F9F75-BCCE-8E16-AC48-AE5FDE3EC447}"/>
              </a:ext>
            </a:extLst>
          </p:cNvPr>
          <p:cNvSpPr>
            <a:spLocks noGrp="1"/>
          </p:cNvSpPr>
          <p:nvPr>
            <p:ph sz="quarter" idx="13"/>
          </p:nvPr>
        </p:nvSpPr>
        <p:spPr>
          <a:xfrm>
            <a:off x="161924" y="932266"/>
            <a:ext cx="10367963" cy="6636584"/>
          </a:xfrm>
          <a:ln>
            <a:noFill/>
          </a:ln>
        </p:spPr>
        <p:txBody>
          <a:bodyPr lIns="180000" tIns="180000" rIns="180000" bIns="144000" anchor="t">
            <a:spAutoFit/>
          </a:bodyPr>
          <a:lstStyle/>
          <a:p>
            <a:pPr marL="0" indent="0" algn="just">
              <a:buNone/>
            </a:pPr>
            <a:r>
              <a:rPr kumimoji="0" lang="en-US" altLang="ja-JP" kern="0" spc="179">
                <a:latin typeface="+mn-ea"/>
              </a:rPr>
              <a:t>【</a:t>
            </a:r>
            <a:r>
              <a:rPr kumimoji="0" lang="ja-JP" altLang="en-US" kern="0" spc="179">
                <a:latin typeface="+mn-ea"/>
              </a:rPr>
              <a:t>７月</a:t>
            </a:r>
            <a:r>
              <a:rPr kumimoji="0" lang="en-US" altLang="ja-JP" kern="0" spc="179">
                <a:latin typeface="+mn-ea"/>
              </a:rPr>
              <a:t>】</a:t>
            </a:r>
          </a:p>
          <a:p>
            <a:pPr marL="0" indent="0" algn="just">
              <a:buNone/>
            </a:pPr>
            <a:r>
              <a:rPr kumimoji="0" lang="ja-JP" altLang="en-US" kern="0" spc="179">
                <a:latin typeface="+mn-ea"/>
              </a:rPr>
              <a:t>　●環境省地方支分部局の「地方環境事務所」の名称を　</a:t>
            </a:r>
            <a:r>
              <a:rPr kumimoji="0" lang="ja-JP" altLang="en-US" u="sng" kern="0" spc="179">
                <a:latin typeface="+mn-ea"/>
              </a:rPr>
              <a:t>「地方環境局」へ変更</a:t>
            </a:r>
            <a:endParaRPr kumimoji="0" lang="en-US" altLang="ja-JP" u="sng" kern="0" spc="179">
              <a:latin typeface="+mn-ea"/>
            </a:endParaRPr>
          </a:p>
          <a:p>
            <a:pPr marL="0" indent="0" algn="just">
              <a:buNone/>
            </a:pPr>
            <a:r>
              <a:rPr kumimoji="0" lang="ja-JP" altLang="en-US" kern="0" spc="179">
                <a:latin typeface="+mn-ea"/>
              </a:rPr>
              <a:t>　　</a:t>
            </a:r>
            <a:r>
              <a:rPr kumimoji="0" lang="ja-JP" altLang="en-US" sz="1600" kern="0" spc="179">
                <a:latin typeface="+mn-ea"/>
              </a:rPr>
              <a:t>＊担当ブロック地域に変更はありません。</a:t>
            </a:r>
            <a:endParaRPr kumimoji="0" lang="en-US" altLang="ja-JP" sz="1600" kern="0" spc="179">
              <a:latin typeface="+mn-ea"/>
            </a:endParaRPr>
          </a:p>
          <a:p>
            <a:pPr marL="0" indent="0" algn="just">
              <a:buNone/>
            </a:pPr>
            <a:endParaRPr kumimoji="0" lang="en-US" altLang="ja-JP" sz="800" u="sng" kern="0" spc="179">
              <a:latin typeface="+mn-ea"/>
            </a:endParaRPr>
          </a:p>
          <a:p>
            <a:pPr marL="0" indent="0" algn="just">
              <a:buNone/>
            </a:pPr>
            <a:r>
              <a:rPr kumimoji="0" lang="ja-JP" altLang="en-US" kern="0" spc="179">
                <a:latin typeface="+mn-ea"/>
                <a:ea typeface="+mn-ea"/>
              </a:rPr>
              <a:t>　●</a:t>
            </a:r>
            <a:r>
              <a:rPr kumimoji="0" lang="ja-JP" altLang="en-US" kern="0" spc="179">
                <a:latin typeface="+mn-ea"/>
              </a:rPr>
              <a:t>すべての</a:t>
            </a:r>
            <a:r>
              <a:rPr kumimoji="0" lang="ja-JP" altLang="en-US" kern="0" spc="179">
                <a:latin typeface="+mn-ea"/>
                <a:ea typeface="+mn-ea"/>
              </a:rPr>
              <a:t>地方環境局に</a:t>
            </a:r>
            <a:r>
              <a:rPr kumimoji="0" lang="ja-JP" altLang="en-US" u="sng" kern="0" spc="179">
                <a:latin typeface="+mn-ea"/>
                <a:ea typeface="+mn-ea"/>
              </a:rPr>
              <a:t>「次長」の</a:t>
            </a:r>
            <a:r>
              <a:rPr kumimoji="0" lang="ja-JP" altLang="en-US" u="sng" kern="0" spc="179">
                <a:latin typeface="+mn-ea"/>
              </a:rPr>
              <a:t>設置</a:t>
            </a:r>
            <a:endParaRPr kumimoji="0" lang="en-US" altLang="ja-JP" u="sng" kern="0" spc="179">
              <a:latin typeface="+mn-ea"/>
              <a:ea typeface="+mn-ea"/>
            </a:endParaRPr>
          </a:p>
          <a:p>
            <a:pPr marL="0" indent="0" algn="just">
              <a:buNone/>
            </a:pPr>
            <a:endParaRPr kumimoji="0" lang="en-US" altLang="ja-JP" sz="800" u="sng" kern="0" spc="179">
              <a:latin typeface="+mn-ea"/>
              <a:ea typeface="+mn-ea"/>
            </a:endParaRPr>
          </a:p>
          <a:p>
            <a:pPr marL="0" indent="0" algn="just">
              <a:buNone/>
            </a:pPr>
            <a:r>
              <a:rPr kumimoji="0" lang="ja-JP" altLang="en-US" kern="0" spc="179">
                <a:latin typeface="+mn-ea"/>
              </a:rPr>
              <a:t>　●「資源循環課」を</a:t>
            </a:r>
            <a:r>
              <a:rPr kumimoji="0" lang="ja-JP" altLang="en-US" u="sng" kern="0" spc="179">
                <a:latin typeface="+mn-ea"/>
              </a:rPr>
              <a:t>「資源循環・災害廃棄物対策課」へ名称変更</a:t>
            </a:r>
            <a:endParaRPr kumimoji="0" lang="en-US" altLang="ja-JP" u="sng" kern="0" spc="179">
              <a:latin typeface="+mn-ea"/>
            </a:endParaRPr>
          </a:p>
          <a:p>
            <a:pPr marL="0" indent="0" algn="just">
              <a:buNone/>
            </a:pPr>
            <a:endParaRPr kumimoji="0" lang="en-US" altLang="ja-JP" sz="800" u="sng" kern="0" spc="179">
              <a:latin typeface="+mn-ea"/>
            </a:endParaRPr>
          </a:p>
          <a:p>
            <a:pPr marL="0" indent="0" algn="just">
              <a:buNone/>
            </a:pPr>
            <a:endParaRPr kumimoji="0" lang="en-US" altLang="ja-JP" sz="800" u="sng" kern="0" spc="179">
              <a:latin typeface="+mn-ea"/>
            </a:endParaRPr>
          </a:p>
          <a:p>
            <a:pPr marL="0" indent="0" algn="just">
              <a:buNone/>
            </a:pPr>
            <a:r>
              <a:rPr kumimoji="0" lang="en-US" altLang="ja-JP" u="sng" kern="0" spc="179">
                <a:latin typeface="+mn-ea"/>
              </a:rPr>
              <a:t>【</a:t>
            </a:r>
            <a:r>
              <a:rPr kumimoji="0" lang="ja-JP" altLang="en-US" u="sng" kern="0" spc="179">
                <a:latin typeface="+mn-ea"/>
              </a:rPr>
              <a:t>４月</a:t>
            </a:r>
            <a:r>
              <a:rPr kumimoji="0" lang="en-US" altLang="ja-JP" u="sng" kern="0" spc="179">
                <a:latin typeface="+mn-ea"/>
              </a:rPr>
              <a:t>】</a:t>
            </a:r>
          </a:p>
          <a:p>
            <a:pPr marL="0" indent="0" algn="just">
              <a:buNone/>
            </a:pPr>
            <a:r>
              <a:rPr kumimoji="0" lang="ja-JP" altLang="en-US" kern="0" spc="179">
                <a:latin typeface="+mn-ea"/>
              </a:rPr>
              <a:t>　●災害廃棄物処理計画や災害支援協定等の策定・改定や研修・訓練実施等に係る</a:t>
            </a:r>
            <a:endParaRPr kumimoji="0" lang="en-US" altLang="ja-JP" kern="0" spc="179">
              <a:latin typeface="+mn-ea"/>
            </a:endParaRPr>
          </a:p>
          <a:p>
            <a:pPr marL="0" indent="0" algn="just">
              <a:buNone/>
            </a:pPr>
            <a:r>
              <a:rPr kumimoji="0" lang="ja-JP" altLang="en-US" kern="0" spc="179">
                <a:latin typeface="+mn-ea"/>
              </a:rPr>
              <a:t>　　自治体支援、発災時の広域処理のための事前調整、発災時に必要となる施設・設</a:t>
            </a:r>
            <a:endParaRPr kumimoji="0" lang="en-US" altLang="ja-JP" kern="0" spc="179">
              <a:latin typeface="+mn-ea"/>
            </a:endParaRPr>
          </a:p>
          <a:p>
            <a:pPr marL="0" indent="0" algn="just">
              <a:buNone/>
            </a:pPr>
            <a:r>
              <a:rPr kumimoji="0" lang="ja-JP" altLang="en-US" kern="0" spc="179">
                <a:latin typeface="+mn-ea"/>
              </a:rPr>
              <a:t>　　備等の各種基礎情報の把握、発災時における被災自治体支援機能の強化等に係</a:t>
            </a:r>
            <a:endParaRPr kumimoji="0" lang="en-US" altLang="ja-JP" kern="0" spc="179">
              <a:latin typeface="+mn-ea"/>
            </a:endParaRPr>
          </a:p>
          <a:p>
            <a:pPr marL="0" indent="0" algn="just">
              <a:buNone/>
            </a:pPr>
            <a:r>
              <a:rPr kumimoji="0" lang="ja-JP" altLang="en-US" kern="0" spc="179">
                <a:latin typeface="+mn-ea"/>
              </a:rPr>
              <a:t>　　る定員増（２９人）</a:t>
            </a:r>
            <a:endParaRPr kumimoji="0" lang="en-US" altLang="ja-JP" kern="0" spc="179">
              <a:latin typeface="+mn-ea"/>
            </a:endParaRPr>
          </a:p>
          <a:p>
            <a:pPr marL="0" indent="0" algn="just">
              <a:buNone/>
            </a:pPr>
            <a:endParaRPr kumimoji="0" lang="ja-JP" altLang="en-US" sz="800" kern="0" spc="179">
              <a:latin typeface="+mn-ea"/>
            </a:endParaRPr>
          </a:p>
          <a:p>
            <a:pPr marL="0" indent="0" algn="just">
              <a:buNone/>
            </a:pPr>
            <a:r>
              <a:rPr kumimoji="0" lang="ja-JP" altLang="en-US" kern="0" spc="179">
                <a:latin typeface="+mn-ea"/>
              </a:rPr>
              <a:t>　●地域における企業の自然資本経営の推進、クマ対策の促進、指定管理鳥獣対策・</a:t>
            </a:r>
            <a:endParaRPr kumimoji="0" lang="en-US" altLang="ja-JP" kern="0" spc="179">
              <a:latin typeface="+mn-ea"/>
            </a:endParaRPr>
          </a:p>
          <a:p>
            <a:pPr marL="0" indent="0" algn="just">
              <a:buNone/>
            </a:pPr>
            <a:r>
              <a:rPr kumimoji="0" lang="ja-JP" altLang="en-US" kern="0" spc="179">
                <a:latin typeface="+mn-ea"/>
              </a:rPr>
              <a:t>　　特定外来生物防除に係る交付金執行（本省から移管）や広域的保護管理戦略</a:t>
            </a:r>
            <a:endParaRPr kumimoji="0" lang="en-US" altLang="ja-JP" kern="0" spc="179">
              <a:latin typeface="+mn-ea"/>
            </a:endParaRPr>
          </a:p>
          <a:p>
            <a:pPr marL="0" indent="0" algn="just">
              <a:buNone/>
            </a:pPr>
            <a:r>
              <a:rPr kumimoji="0" lang="ja-JP" altLang="en-US" kern="0" spc="179">
                <a:latin typeface="+mn-ea"/>
              </a:rPr>
              <a:t>　　の策定、地域に　おける資源循環プラットフォームの整備運用や地域の資源循環の取</a:t>
            </a:r>
            <a:endParaRPr kumimoji="0" lang="en-US" altLang="ja-JP" kern="0" spc="179">
              <a:latin typeface="+mn-ea"/>
            </a:endParaRPr>
          </a:p>
          <a:p>
            <a:pPr marL="0" indent="0" algn="just">
              <a:buNone/>
            </a:pPr>
            <a:r>
              <a:rPr kumimoji="0" lang="ja-JP" altLang="en-US" kern="0" spc="179">
                <a:latin typeface="+mn-ea"/>
              </a:rPr>
              <a:t>　　組の伴走支援等に係る定員増（３４人）</a:t>
            </a:r>
          </a:p>
        </p:txBody>
      </p:sp>
    </p:spTree>
    <p:extLst>
      <p:ext uri="{BB962C8B-B14F-4D97-AF65-F5344CB8AC3E}">
        <p14:creationId xmlns:p14="http://schemas.microsoft.com/office/powerpoint/2010/main" val="85929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92C7-0505-A94C-E6B9-4029120E95D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0C5ECEC8-2886-E72A-478A-27635B2FB27E}"/>
              </a:ext>
            </a:extLst>
          </p:cNvPr>
          <p:cNvPicPr>
            <a:picLocks noChangeAspect="1"/>
          </p:cNvPicPr>
          <p:nvPr/>
        </p:nvPicPr>
        <p:blipFill>
          <a:blip r:embed="rId2"/>
          <a:srcRect l="7712"/>
          <a:stretch>
            <a:fillRect/>
          </a:stretch>
        </p:blipFill>
        <p:spPr>
          <a:xfrm>
            <a:off x="10047" y="1461357"/>
            <a:ext cx="6031086" cy="5868000"/>
          </a:xfrm>
          <a:prstGeom prst="rect">
            <a:avLst/>
          </a:prstGeom>
        </p:spPr>
      </p:pic>
      <p:sp>
        <p:nvSpPr>
          <p:cNvPr id="2" name="タイトル 1">
            <a:extLst>
              <a:ext uri="{FF2B5EF4-FFF2-40B4-BE49-F238E27FC236}">
                <a16:creationId xmlns:a16="http://schemas.microsoft.com/office/drawing/2014/main" id="{B09CE90F-D86F-1C29-F8C6-247184072D7E}"/>
              </a:ext>
            </a:extLst>
          </p:cNvPr>
          <p:cNvSpPr>
            <a:spLocks noGrp="1" noRot="1" noMove="1" noResize="1" noEditPoints="1" noAdjustHandles="1" noChangeArrowheads="1" noChangeShapeType="1"/>
          </p:cNvSpPr>
          <p:nvPr>
            <p:ph type="title"/>
          </p:nvPr>
        </p:nvSpPr>
        <p:spPr/>
        <p:txBody>
          <a:bodyPr/>
          <a:lstStyle/>
          <a:p>
            <a:r>
              <a:rPr kumimoji="1" lang="ja-JP" altLang="en-US"/>
              <a:t>地方環境局の</a:t>
            </a:r>
            <a:r>
              <a:rPr lang="ja-JP" altLang="en-US"/>
              <a:t>位置等</a:t>
            </a:r>
            <a:endParaRPr kumimoji="1" lang="ja-JP" altLang="en-US"/>
          </a:p>
        </p:txBody>
      </p:sp>
      <p:graphicFrame>
        <p:nvGraphicFramePr>
          <p:cNvPr id="50" name="表 49">
            <a:extLst>
              <a:ext uri="{FF2B5EF4-FFF2-40B4-BE49-F238E27FC236}">
                <a16:creationId xmlns:a16="http://schemas.microsoft.com/office/drawing/2014/main" id="{68C9C99D-6DB0-F1EF-32A0-323B3EE3DE4E}"/>
              </a:ext>
            </a:extLst>
          </p:cNvPr>
          <p:cNvGraphicFramePr>
            <a:graphicFrameLocks noGrp="1" noDrilldown="1" noMove="1" noResize="1"/>
          </p:cNvGraphicFramePr>
          <p:nvPr>
            <p:extLst>
              <p:ext uri="{D42A27DB-BD31-4B8C-83A1-F6EECF244321}">
                <p14:modId xmlns:p14="http://schemas.microsoft.com/office/powerpoint/2010/main" val="1211401512"/>
              </p:ext>
            </p:extLst>
          </p:nvPr>
        </p:nvGraphicFramePr>
        <p:xfrm>
          <a:off x="5671370" y="3788342"/>
          <a:ext cx="4620989" cy="3232174"/>
        </p:xfrm>
        <a:graphic>
          <a:graphicData uri="http://schemas.openxmlformats.org/drawingml/2006/table">
            <a:tbl>
              <a:tblPr firstRow="1" firstCol="1" bandRow="1">
                <a:tableStyleId>{72833802-FEF1-4C79-8D5D-14CF1EAF98D9}</a:tableStyleId>
              </a:tblPr>
              <a:tblGrid>
                <a:gridCol w="1785437">
                  <a:extLst>
                    <a:ext uri="{9D8B030D-6E8A-4147-A177-3AD203B41FA5}">
                      <a16:colId xmlns:a16="http://schemas.microsoft.com/office/drawing/2014/main" val="481594265"/>
                    </a:ext>
                  </a:extLst>
                </a:gridCol>
                <a:gridCol w="2835552">
                  <a:extLst>
                    <a:ext uri="{9D8B030D-6E8A-4147-A177-3AD203B41FA5}">
                      <a16:colId xmlns:a16="http://schemas.microsoft.com/office/drawing/2014/main" val="2493688621"/>
                    </a:ext>
                  </a:extLst>
                </a:gridCol>
              </a:tblGrid>
              <a:tr h="390370">
                <a:tc gridSpan="2">
                  <a:txBody>
                    <a:bodyPr/>
                    <a:lstStyle/>
                    <a:p>
                      <a:pPr algn="ctr">
                        <a:buNone/>
                      </a:pPr>
                      <a:r>
                        <a:rPr lang="ja-JP" sz="1400" kern="100">
                          <a:effectLst/>
                        </a:rPr>
                        <a:t>地方環境</a:t>
                      </a:r>
                      <a:r>
                        <a:rPr lang="ja-JP" altLang="en-US" sz="1400" kern="100">
                          <a:effectLst/>
                        </a:rPr>
                        <a:t>局の</a:t>
                      </a:r>
                      <a:r>
                        <a:rPr lang="ja-JP" sz="1400" kern="100">
                          <a:effectLst/>
                        </a:rPr>
                        <a:t>管轄区域</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3777323435"/>
                  </a:ext>
                </a:extLst>
              </a:tr>
              <a:tr h="328344">
                <a:tc>
                  <a:txBody>
                    <a:bodyPr/>
                    <a:lstStyle/>
                    <a:p>
                      <a:pPr algn="just">
                        <a:buNone/>
                      </a:pPr>
                      <a:r>
                        <a:rPr lang="ja-JP" sz="1100" kern="100">
                          <a:effectLst/>
                        </a:rPr>
                        <a:t>北海道環境</a:t>
                      </a:r>
                      <a:r>
                        <a:rPr lang="ja-JP" altLang="en-US" sz="1100" kern="100">
                          <a:effectLst/>
                        </a:rPr>
                        <a:t>局</a:t>
                      </a:r>
                      <a:r>
                        <a:rPr lang="ja-JP" sz="1100" kern="100">
                          <a:effectLst/>
                        </a:rPr>
                        <a:t>（札幌市）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北海道</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63472181"/>
                  </a:ext>
                </a:extLst>
              </a:tr>
              <a:tr h="340368">
                <a:tc>
                  <a:txBody>
                    <a:bodyPr/>
                    <a:lstStyle/>
                    <a:p>
                      <a:pPr algn="just">
                        <a:buNone/>
                      </a:pPr>
                      <a:r>
                        <a:rPr lang="ja-JP" sz="1100" kern="100">
                          <a:effectLst/>
                        </a:rPr>
                        <a:t>東北環境</a:t>
                      </a:r>
                      <a:r>
                        <a:rPr lang="ja-JP" altLang="en-US" sz="1100" kern="100">
                          <a:effectLst/>
                        </a:rPr>
                        <a:t>局</a:t>
                      </a:r>
                      <a:r>
                        <a:rPr lang="ja-JP" sz="1100" kern="100">
                          <a:effectLst/>
                        </a:rPr>
                        <a:t>（仙台市）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青森県、岩手県、宮城県、秋田県、山形県、福島県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943938105"/>
                  </a:ext>
                </a:extLst>
              </a:tr>
              <a:tr h="340368">
                <a:tc>
                  <a:txBody>
                    <a:bodyPr/>
                    <a:lstStyle/>
                    <a:p>
                      <a:pPr algn="just">
                        <a:buNone/>
                      </a:pPr>
                      <a:r>
                        <a:rPr lang="ja-JP" sz="1100" kern="100">
                          <a:effectLst/>
                        </a:rPr>
                        <a:t>福島環境</a:t>
                      </a:r>
                      <a:r>
                        <a:rPr lang="ja-JP" altLang="en-US" sz="1100" kern="100">
                          <a:effectLst/>
                        </a:rPr>
                        <a:t>局</a:t>
                      </a:r>
                      <a:r>
                        <a:rPr lang="ja-JP" sz="1100" kern="100">
                          <a:effectLst/>
                        </a:rPr>
                        <a:t>（福島市）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福島県</a:t>
                      </a: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3264238010"/>
                  </a:ext>
                </a:extLst>
              </a:tr>
              <a:tr h="373936">
                <a:tc>
                  <a:txBody>
                    <a:bodyPr/>
                    <a:lstStyle/>
                    <a:p>
                      <a:pPr algn="just">
                        <a:buNone/>
                      </a:pPr>
                      <a:r>
                        <a:rPr lang="ja-JP" sz="1100" kern="100">
                          <a:effectLst/>
                        </a:rPr>
                        <a:t>関東環境</a:t>
                      </a:r>
                      <a:r>
                        <a:rPr lang="ja-JP" altLang="en-US" sz="1100" kern="100">
                          <a:effectLst/>
                        </a:rPr>
                        <a:t>局</a:t>
                      </a:r>
                      <a:r>
                        <a:rPr lang="ja-JP" sz="1100" kern="100">
                          <a:effectLst/>
                        </a:rPr>
                        <a:t>（さいたま市）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茨城県、栃木県、群馬県、埼玉県、千葉県、東京都、神奈川県、新潟県、山梨県、静岡県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407354207"/>
                  </a:ext>
                </a:extLst>
              </a:tr>
              <a:tr h="340368">
                <a:tc>
                  <a:txBody>
                    <a:bodyPr/>
                    <a:lstStyle/>
                    <a:p>
                      <a:pPr algn="just">
                        <a:buNone/>
                      </a:pPr>
                      <a:r>
                        <a:rPr lang="ja-JP" sz="1100" kern="100">
                          <a:effectLst/>
                        </a:rPr>
                        <a:t>中部環境</a:t>
                      </a:r>
                      <a:r>
                        <a:rPr lang="ja-JP" altLang="en-US" sz="1100" kern="100">
                          <a:effectLst/>
                        </a:rPr>
                        <a:t>局</a:t>
                      </a:r>
                      <a:r>
                        <a:rPr lang="ja-JP" sz="1100" kern="100">
                          <a:effectLst/>
                        </a:rPr>
                        <a:t>（名古屋市）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富山県、石川県、福井県、長野県、岐阜県、愛知県、三重県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4114367119"/>
                  </a:ext>
                </a:extLst>
              </a:tr>
              <a:tr h="340368">
                <a:tc>
                  <a:txBody>
                    <a:bodyPr/>
                    <a:lstStyle/>
                    <a:p>
                      <a:pPr algn="just">
                        <a:buNone/>
                      </a:pPr>
                      <a:r>
                        <a:rPr lang="ja-JP" sz="1100" kern="100">
                          <a:effectLst/>
                        </a:rPr>
                        <a:t>近畿環境</a:t>
                      </a:r>
                      <a:r>
                        <a:rPr lang="ja-JP" altLang="en-US" sz="1100" kern="100">
                          <a:effectLst/>
                        </a:rPr>
                        <a:t>局</a:t>
                      </a:r>
                      <a:r>
                        <a:rPr lang="ja-JP" sz="1100" kern="100">
                          <a:effectLst/>
                        </a:rPr>
                        <a:t>（大阪市）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滋賀県、京都府、大阪府、兵庫県、奈良県、和歌山県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594450259"/>
                  </a:ext>
                </a:extLst>
              </a:tr>
              <a:tr h="373951">
                <a:tc>
                  <a:txBody>
                    <a:bodyPr/>
                    <a:lstStyle/>
                    <a:p>
                      <a:pPr algn="just">
                        <a:buNone/>
                      </a:pPr>
                      <a:r>
                        <a:rPr lang="ja-JP" sz="1100" kern="100">
                          <a:effectLst/>
                        </a:rPr>
                        <a:t>中国四国環境</a:t>
                      </a:r>
                      <a:r>
                        <a:rPr lang="ja-JP" altLang="en-US" sz="1100" kern="100">
                          <a:effectLst/>
                        </a:rPr>
                        <a:t>局</a:t>
                      </a:r>
                      <a:r>
                        <a:rPr lang="ja-JP" sz="1100" kern="100">
                          <a:effectLst/>
                        </a:rPr>
                        <a:t>（岡山市）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鳥取県、島根県、岡山県、広島県、山口県、徳島県、香川県、愛媛県、高知県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226371013"/>
                  </a:ext>
                </a:extLst>
              </a:tr>
              <a:tr h="404101">
                <a:tc>
                  <a:txBody>
                    <a:bodyPr/>
                    <a:lstStyle/>
                    <a:p>
                      <a:pPr algn="just">
                        <a:buNone/>
                      </a:pPr>
                      <a:r>
                        <a:rPr lang="ja-JP" sz="1100" kern="100">
                          <a:effectLst/>
                        </a:rPr>
                        <a:t>九州環境</a:t>
                      </a:r>
                      <a:r>
                        <a:rPr lang="ja-JP" altLang="en-US" sz="1100" kern="100">
                          <a:effectLst/>
                        </a:rPr>
                        <a:t>局</a:t>
                      </a:r>
                      <a:r>
                        <a:rPr lang="ja-JP" sz="1100" kern="100">
                          <a:effectLst/>
                        </a:rPr>
                        <a:t>（熊本市）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R w="12700" cap="flat" cmpd="sng" algn="ctr">
                      <a:solidFill>
                        <a:schemeClr val="accent2"/>
                      </a:solidFill>
                      <a:prstDash val="solid"/>
                      <a:round/>
                      <a:headEnd type="none" w="med" len="med"/>
                      <a:tailEnd type="none" w="med" len="med"/>
                    </a:lnR>
                  </a:tcPr>
                </a:tc>
                <a:tc>
                  <a:txBody>
                    <a:bodyPr/>
                    <a:lstStyle/>
                    <a:p>
                      <a:pPr algn="just">
                        <a:buNone/>
                      </a:pPr>
                      <a:r>
                        <a:rPr lang="ja-JP" sz="1050" kern="100">
                          <a:effectLst/>
                        </a:rPr>
                        <a:t>福岡県、佐賀県、長崎県、熊本県、大分県、宮崎県、鹿児島県、沖縄県</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781711339"/>
                  </a:ext>
                </a:extLst>
              </a:tr>
            </a:tbl>
          </a:graphicData>
        </a:graphic>
      </p:graphicFrame>
      <p:grpSp>
        <p:nvGrpSpPr>
          <p:cNvPr id="25" name="グループ化 24">
            <a:extLst>
              <a:ext uri="{FF2B5EF4-FFF2-40B4-BE49-F238E27FC236}">
                <a16:creationId xmlns:a16="http://schemas.microsoft.com/office/drawing/2014/main" id="{97E4FCB7-0CC1-A987-C868-F17007D81BC5}"/>
              </a:ext>
            </a:extLst>
          </p:cNvPr>
          <p:cNvGrpSpPr>
            <a:grpSpLocks noGrp="1" noUngrp="1" noRot="1" noMove="1" noResize="1"/>
          </p:cNvGrpSpPr>
          <p:nvPr/>
        </p:nvGrpSpPr>
        <p:grpSpPr>
          <a:xfrm>
            <a:off x="5719974" y="1320790"/>
            <a:ext cx="4616148" cy="2269749"/>
            <a:chOff x="5719974" y="1320790"/>
            <a:chExt cx="4616148" cy="2269749"/>
          </a:xfrm>
        </p:grpSpPr>
        <p:pic>
          <p:nvPicPr>
            <p:cNvPr id="24" name="図 23">
              <a:extLst>
                <a:ext uri="{FF2B5EF4-FFF2-40B4-BE49-F238E27FC236}">
                  <a16:creationId xmlns:a16="http://schemas.microsoft.com/office/drawing/2014/main" id="{D5AD9D95-4116-9A24-F237-E78F51F210F3}"/>
                </a:ext>
              </a:extLst>
            </p:cNvPr>
            <p:cNvPicPr>
              <a:picLocks noGrp="1" noRot="1" noChangeAspect="1" noMove="1" noResize="1" noEditPoints="1" noAdjustHandles="1" noChangeArrowheads="1" noChangeShapeType="1" noCrop="1"/>
            </p:cNvPicPr>
            <p:nvPr/>
          </p:nvPicPr>
          <p:blipFill>
            <a:blip r:embed="rId3"/>
            <a:stretch>
              <a:fillRect/>
            </a:stretch>
          </p:blipFill>
          <p:spPr>
            <a:xfrm>
              <a:off x="5719974" y="1320790"/>
              <a:ext cx="4616148" cy="2269749"/>
            </a:xfrm>
            <a:prstGeom prst="rect">
              <a:avLst/>
            </a:prstGeom>
          </p:spPr>
        </p:pic>
        <p:sp>
          <p:nvSpPr>
            <p:cNvPr id="21" name="Rectangle 20">
              <a:extLst>
                <a:ext uri="{FF2B5EF4-FFF2-40B4-BE49-F238E27FC236}">
                  <a16:creationId xmlns:a16="http://schemas.microsoft.com/office/drawing/2014/main" id="{114CD249-5879-6E91-E15E-258B52039FAB}"/>
                </a:ext>
              </a:extLst>
            </p:cNvPr>
            <p:cNvSpPr>
              <a:spLocks noGrp="1" noRot="1" noMove="1" noResize="1" noEditPoints="1" noAdjustHandles="1" noChangeArrowheads="1" noChangeShapeType="1"/>
            </p:cNvSpPr>
            <p:nvPr/>
          </p:nvSpPr>
          <p:spPr>
            <a:xfrm>
              <a:off x="8268208" y="2244713"/>
              <a:ext cx="2062854" cy="579092"/>
            </a:xfrm>
            <a:prstGeom prst="rect">
              <a:avLst/>
            </a:prstGeom>
            <a:noFill/>
            <a:ln w="28575">
              <a:solidFill>
                <a:srgbClr val="009C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3" name="Rectangle 22">
              <a:extLst>
                <a:ext uri="{FF2B5EF4-FFF2-40B4-BE49-F238E27FC236}">
                  <a16:creationId xmlns:a16="http://schemas.microsoft.com/office/drawing/2014/main" id="{E6F743DD-92CF-F95E-B6E9-E65BF5A7E8BA}"/>
                </a:ext>
              </a:extLst>
            </p:cNvPr>
            <p:cNvSpPr>
              <a:spLocks noGrp="1" noRot="1" noMove="1" noResize="1" noEditPoints="1" noAdjustHandles="1" noChangeArrowheads="1" noChangeShapeType="1"/>
            </p:cNvSpPr>
            <p:nvPr/>
          </p:nvSpPr>
          <p:spPr>
            <a:xfrm>
              <a:off x="8268208" y="3021608"/>
              <a:ext cx="2062854" cy="568931"/>
            </a:xfrm>
            <a:prstGeom prst="rect">
              <a:avLst/>
            </a:prstGeom>
            <a:noFill/>
            <a:ln w="28575">
              <a:solidFill>
                <a:srgbClr val="009C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2" name="Rectangle 20">
              <a:extLst>
                <a:ext uri="{FF2B5EF4-FFF2-40B4-BE49-F238E27FC236}">
                  <a16:creationId xmlns:a16="http://schemas.microsoft.com/office/drawing/2014/main" id="{272795D1-23FF-7FAB-3B28-9F6672742FDA}"/>
                </a:ext>
              </a:extLst>
            </p:cNvPr>
            <p:cNvSpPr>
              <a:spLocks noGrp="1" noRot="1" noMove="1" noResize="1" noEditPoints="1" noAdjustHandles="1" noChangeArrowheads="1" noChangeShapeType="1"/>
            </p:cNvSpPr>
            <p:nvPr/>
          </p:nvSpPr>
          <p:spPr>
            <a:xfrm>
              <a:off x="8268208" y="1320790"/>
              <a:ext cx="2062854" cy="726120"/>
            </a:xfrm>
            <a:prstGeom prst="rect">
              <a:avLst/>
            </a:prstGeom>
            <a:noFill/>
            <a:ln w="28575">
              <a:solidFill>
                <a:srgbClr val="009C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grpSp>
      <p:grpSp>
        <p:nvGrpSpPr>
          <p:cNvPr id="30" name="グループ化 29">
            <a:extLst>
              <a:ext uri="{FF2B5EF4-FFF2-40B4-BE49-F238E27FC236}">
                <a16:creationId xmlns:a16="http://schemas.microsoft.com/office/drawing/2014/main" id="{6F0E67FF-1170-E28F-08B5-31356BA55E22}"/>
              </a:ext>
            </a:extLst>
          </p:cNvPr>
          <p:cNvGrpSpPr>
            <a:grpSpLocks noGrp="1" noUngrp="1" noRot="1" noMove="1" noResize="1"/>
          </p:cNvGrpSpPr>
          <p:nvPr/>
        </p:nvGrpSpPr>
        <p:grpSpPr>
          <a:xfrm>
            <a:off x="1197206" y="2125311"/>
            <a:ext cx="4087039" cy="2731836"/>
            <a:chOff x="15827815" y="2568594"/>
            <a:chExt cx="4699295" cy="3197706"/>
          </a:xfrm>
        </p:grpSpPr>
        <p:sp>
          <p:nvSpPr>
            <p:cNvPr id="31" name="テキスト ボックス 30">
              <a:extLst>
                <a:ext uri="{FF2B5EF4-FFF2-40B4-BE49-F238E27FC236}">
                  <a16:creationId xmlns:a16="http://schemas.microsoft.com/office/drawing/2014/main" id="{9DE83D08-A0E5-AD24-A7FA-D75D0ED4F422}"/>
                </a:ext>
              </a:extLst>
            </p:cNvPr>
            <p:cNvSpPr txBox="1">
              <a:spLocks noGrp="1" noRot="1" noMove="1" noResize="1" noEditPoints="1" noAdjustHandles="1" noChangeArrowheads="1" noChangeShapeType="1"/>
            </p:cNvSpPr>
            <p:nvPr/>
          </p:nvSpPr>
          <p:spPr>
            <a:xfrm>
              <a:off x="19241667" y="2568594"/>
              <a:ext cx="1285443" cy="288210"/>
            </a:xfrm>
            <a:prstGeom prst="rect">
              <a:avLst/>
            </a:prstGeom>
            <a:noFill/>
          </p:spPr>
          <p:txBody>
            <a:bodyPr wrap="square" rtlCol="0">
              <a:spAutoFit/>
            </a:bodyPr>
            <a:lstStyle/>
            <a:p>
              <a:r>
                <a:rPr kumimoji="1" lang="ja-JP" altLang="en-US" sz="1000" b="1"/>
                <a:t>北海道環境局</a:t>
              </a:r>
            </a:p>
          </p:txBody>
        </p:sp>
        <p:sp>
          <p:nvSpPr>
            <p:cNvPr id="32" name="テキスト ボックス 31">
              <a:extLst>
                <a:ext uri="{FF2B5EF4-FFF2-40B4-BE49-F238E27FC236}">
                  <a16:creationId xmlns:a16="http://schemas.microsoft.com/office/drawing/2014/main" id="{575E05A9-ED4F-C286-5AED-CB4D8198F411}"/>
                </a:ext>
              </a:extLst>
            </p:cNvPr>
            <p:cNvSpPr txBox="1">
              <a:spLocks noGrp="1" noRot="1" noMove="1" noResize="1" noEditPoints="1" noAdjustHandles="1" noChangeArrowheads="1" noChangeShapeType="1"/>
            </p:cNvSpPr>
            <p:nvPr/>
          </p:nvSpPr>
          <p:spPr>
            <a:xfrm>
              <a:off x="19167338" y="3920741"/>
              <a:ext cx="1055261" cy="288210"/>
            </a:xfrm>
            <a:prstGeom prst="rect">
              <a:avLst/>
            </a:prstGeom>
            <a:noFill/>
          </p:spPr>
          <p:txBody>
            <a:bodyPr wrap="square" rtlCol="0">
              <a:spAutoFit/>
            </a:bodyPr>
            <a:lstStyle/>
            <a:p>
              <a:r>
                <a:rPr lang="ja-JP" altLang="en-US" sz="1000" b="1"/>
                <a:t>東北</a:t>
              </a:r>
              <a:r>
                <a:rPr kumimoji="1" lang="ja-JP" altLang="en-US" sz="1000" b="1"/>
                <a:t>環境局</a:t>
              </a:r>
            </a:p>
          </p:txBody>
        </p:sp>
        <p:sp>
          <p:nvSpPr>
            <p:cNvPr id="33" name="テキスト ボックス 32">
              <a:extLst>
                <a:ext uri="{FF2B5EF4-FFF2-40B4-BE49-F238E27FC236}">
                  <a16:creationId xmlns:a16="http://schemas.microsoft.com/office/drawing/2014/main" id="{4BDE4269-4751-D293-4AF9-C7161192ACD7}"/>
                </a:ext>
              </a:extLst>
            </p:cNvPr>
            <p:cNvSpPr txBox="1">
              <a:spLocks noGrp="1" noRot="1" noMove="1" noResize="1" noEditPoints="1" noAdjustHandles="1" noChangeArrowheads="1" noChangeShapeType="1"/>
            </p:cNvSpPr>
            <p:nvPr/>
          </p:nvSpPr>
          <p:spPr>
            <a:xfrm>
              <a:off x="19036940" y="4170328"/>
              <a:ext cx="1055261" cy="288210"/>
            </a:xfrm>
            <a:prstGeom prst="rect">
              <a:avLst/>
            </a:prstGeom>
            <a:noFill/>
          </p:spPr>
          <p:txBody>
            <a:bodyPr wrap="square" rtlCol="0">
              <a:spAutoFit/>
            </a:bodyPr>
            <a:lstStyle/>
            <a:p>
              <a:r>
                <a:rPr lang="ja-JP" altLang="en-US" sz="1000" b="1"/>
                <a:t>福島</a:t>
              </a:r>
              <a:r>
                <a:rPr kumimoji="1" lang="ja-JP" altLang="en-US" sz="1000" b="1"/>
                <a:t>環境局</a:t>
              </a:r>
            </a:p>
          </p:txBody>
        </p:sp>
        <p:sp>
          <p:nvSpPr>
            <p:cNvPr id="34" name="テキスト ボックス 33">
              <a:extLst>
                <a:ext uri="{FF2B5EF4-FFF2-40B4-BE49-F238E27FC236}">
                  <a16:creationId xmlns:a16="http://schemas.microsoft.com/office/drawing/2014/main" id="{69C56EE1-33BD-C05E-858C-9CABDF93FA9A}"/>
                </a:ext>
              </a:extLst>
            </p:cNvPr>
            <p:cNvSpPr txBox="1">
              <a:spLocks noGrp="1" noRot="1" noMove="1" noResize="1" noEditPoints="1" noAdjustHandles="1" noChangeArrowheads="1" noChangeShapeType="1"/>
            </p:cNvSpPr>
            <p:nvPr/>
          </p:nvSpPr>
          <p:spPr>
            <a:xfrm>
              <a:off x="18875833" y="4686888"/>
              <a:ext cx="1055261" cy="288210"/>
            </a:xfrm>
            <a:prstGeom prst="rect">
              <a:avLst/>
            </a:prstGeom>
            <a:noFill/>
          </p:spPr>
          <p:txBody>
            <a:bodyPr wrap="square" rtlCol="0">
              <a:spAutoFit/>
            </a:bodyPr>
            <a:lstStyle/>
            <a:p>
              <a:r>
                <a:rPr kumimoji="1" lang="ja-JP" altLang="en-US" sz="1000" b="1"/>
                <a:t>関東環境局</a:t>
              </a:r>
            </a:p>
          </p:txBody>
        </p:sp>
        <p:sp>
          <p:nvSpPr>
            <p:cNvPr id="35" name="テキスト ボックス 34">
              <a:extLst>
                <a:ext uri="{FF2B5EF4-FFF2-40B4-BE49-F238E27FC236}">
                  <a16:creationId xmlns:a16="http://schemas.microsoft.com/office/drawing/2014/main" id="{B6AE3A43-0FB3-2DE9-6E4A-033735ADFBF8}"/>
                </a:ext>
              </a:extLst>
            </p:cNvPr>
            <p:cNvSpPr txBox="1">
              <a:spLocks noGrp="1" noRot="1" noMove="1" noResize="1" noEditPoints="1" noAdjustHandles="1" noChangeArrowheads="1" noChangeShapeType="1"/>
            </p:cNvSpPr>
            <p:nvPr/>
          </p:nvSpPr>
          <p:spPr>
            <a:xfrm>
              <a:off x="17877051" y="4722754"/>
              <a:ext cx="1055261" cy="288210"/>
            </a:xfrm>
            <a:prstGeom prst="rect">
              <a:avLst/>
            </a:prstGeom>
            <a:noFill/>
          </p:spPr>
          <p:txBody>
            <a:bodyPr wrap="square" rtlCol="0">
              <a:spAutoFit/>
            </a:bodyPr>
            <a:lstStyle/>
            <a:p>
              <a:r>
                <a:rPr lang="ja-JP" altLang="en-US" sz="1000" b="1"/>
                <a:t>中部</a:t>
              </a:r>
              <a:r>
                <a:rPr kumimoji="1" lang="ja-JP" altLang="en-US" sz="1000" b="1"/>
                <a:t>環境局</a:t>
              </a:r>
            </a:p>
          </p:txBody>
        </p:sp>
        <p:sp>
          <p:nvSpPr>
            <p:cNvPr id="36" name="テキスト ボックス 35">
              <a:extLst>
                <a:ext uri="{FF2B5EF4-FFF2-40B4-BE49-F238E27FC236}">
                  <a16:creationId xmlns:a16="http://schemas.microsoft.com/office/drawing/2014/main" id="{6C873C31-3C25-6820-7948-F43A37CD7CF9}"/>
                </a:ext>
              </a:extLst>
            </p:cNvPr>
            <p:cNvSpPr txBox="1">
              <a:spLocks noGrp="1" noRot="1" noMove="1" noResize="1" noEditPoints="1" noAdjustHandles="1" noChangeArrowheads="1" noChangeShapeType="1"/>
            </p:cNvSpPr>
            <p:nvPr/>
          </p:nvSpPr>
          <p:spPr>
            <a:xfrm>
              <a:off x="17517329" y="5218173"/>
              <a:ext cx="1055261" cy="288210"/>
            </a:xfrm>
            <a:prstGeom prst="rect">
              <a:avLst/>
            </a:prstGeom>
            <a:noFill/>
          </p:spPr>
          <p:txBody>
            <a:bodyPr wrap="square" rtlCol="0">
              <a:spAutoFit/>
            </a:bodyPr>
            <a:lstStyle/>
            <a:p>
              <a:r>
                <a:rPr kumimoji="1" lang="ja-JP" altLang="en-US" sz="1000" b="1"/>
                <a:t>近畿環境局</a:t>
              </a:r>
            </a:p>
          </p:txBody>
        </p:sp>
        <p:sp>
          <p:nvSpPr>
            <p:cNvPr id="37" name="テキスト ボックス 36">
              <a:extLst>
                <a:ext uri="{FF2B5EF4-FFF2-40B4-BE49-F238E27FC236}">
                  <a16:creationId xmlns:a16="http://schemas.microsoft.com/office/drawing/2014/main" id="{404D084E-B267-C736-D200-B0D98A4A721D}"/>
                </a:ext>
              </a:extLst>
            </p:cNvPr>
            <p:cNvSpPr txBox="1">
              <a:spLocks noGrp="1" noRot="1" noMove="1" noResize="1" noEditPoints="1" noAdjustHandles="1" noChangeArrowheads="1" noChangeShapeType="1"/>
            </p:cNvSpPr>
            <p:nvPr/>
          </p:nvSpPr>
          <p:spPr>
            <a:xfrm>
              <a:off x="16353236" y="5003040"/>
              <a:ext cx="1380674" cy="288210"/>
            </a:xfrm>
            <a:prstGeom prst="rect">
              <a:avLst/>
            </a:prstGeom>
            <a:noFill/>
          </p:spPr>
          <p:txBody>
            <a:bodyPr wrap="square" rtlCol="0">
              <a:spAutoFit/>
            </a:bodyPr>
            <a:lstStyle/>
            <a:p>
              <a:r>
                <a:rPr kumimoji="1" lang="ja-JP" altLang="en-US" sz="1000" b="1"/>
                <a:t>中国四国環境局</a:t>
              </a:r>
            </a:p>
          </p:txBody>
        </p:sp>
        <p:sp>
          <p:nvSpPr>
            <p:cNvPr id="38" name="テキスト ボックス 37">
              <a:extLst>
                <a:ext uri="{FF2B5EF4-FFF2-40B4-BE49-F238E27FC236}">
                  <a16:creationId xmlns:a16="http://schemas.microsoft.com/office/drawing/2014/main" id="{D937FD69-8DC9-F2AE-A81E-4AC24F910C9F}"/>
                </a:ext>
              </a:extLst>
            </p:cNvPr>
            <p:cNvSpPr txBox="1">
              <a:spLocks noGrp="1" noRot="1" noMove="1" noResize="1" noEditPoints="1" noAdjustHandles="1" noChangeArrowheads="1" noChangeShapeType="1"/>
            </p:cNvSpPr>
            <p:nvPr/>
          </p:nvSpPr>
          <p:spPr>
            <a:xfrm>
              <a:off x="15827815" y="5478090"/>
              <a:ext cx="1055261" cy="288210"/>
            </a:xfrm>
            <a:prstGeom prst="rect">
              <a:avLst/>
            </a:prstGeom>
            <a:noFill/>
          </p:spPr>
          <p:txBody>
            <a:bodyPr wrap="square" rtlCol="0">
              <a:spAutoFit/>
            </a:bodyPr>
            <a:lstStyle/>
            <a:p>
              <a:r>
                <a:rPr kumimoji="1" lang="ja-JP" altLang="en-US" sz="1000" b="1"/>
                <a:t>九州環境局</a:t>
              </a:r>
            </a:p>
          </p:txBody>
        </p:sp>
        <p:sp>
          <p:nvSpPr>
            <p:cNvPr id="39" name="フローチャート: 結合子 38">
              <a:extLst>
                <a:ext uri="{FF2B5EF4-FFF2-40B4-BE49-F238E27FC236}">
                  <a16:creationId xmlns:a16="http://schemas.microsoft.com/office/drawing/2014/main" id="{3F4A1029-9E99-C09B-4D97-FBBCB7DA0FA0}"/>
                </a:ext>
              </a:extLst>
            </p:cNvPr>
            <p:cNvSpPr>
              <a:spLocks noGrp="1" noRot="1" noMove="1" noResize="1" noEditPoints="1" noAdjustHandles="1" noChangeArrowheads="1" noChangeShapeType="1"/>
            </p:cNvSpPr>
            <p:nvPr/>
          </p:nvSpPr>
          <p:spPr>
            <a:xfrm>
              <a:off x="19216222" y="2661245"/>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0" name="フローチャート: 結合子 39">
              <a:extLst>
                <a:ext uri="{FF2B5EF4-FFF2-40B4-BE49-F238E27FC236}">
                  <a16:creationId xmlns:a16="http://schemas.microsoft.com/office/drawing/2014/main" id="{139B6BB5-06DB-7FF8-8E1F-29555D27C5E4}"/>
                </a:ext>
              </a:extLst>
            </p:cNvPr>
            <p:cNvSpPr>
              <a:spLocks noGrp="1" noRot="1" noMove="1" noResize="1" noEditPoints="1" noAdjustHandles="1" noChangeArrowheads="1" noChangeShapeType="1"/>
            </p:cNvSpPr>
            <p:nvPr/>
          </p:nvSpPr>
          <p:spPr>
            <a:xfrm>
              <a:off x="19105817" y="4008003"/>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1" name="フローチャート: 結合子 40">
              <a:extLst>
                <a:ext uri="{FF2B5EF4-FFF2-40B4-BE49-F238E27FC236}">
                  <a16:creationId xmlns:a16="http://schemas.microsoft.com/office/drawing/2014/main" id="{2AA5681C-ED46-8B98-81D1-1B6F9C1DACFF}"/>
                </a:ext>
              </a:extLst>
            </p:cNvPr>
            <p:cNvSpPr>
              <a:spLocks noGrp="1" noRot="1" noMove="1" noResize="1" noEditPoints="1" noAdjustHandles="1" noChangeArrowheads="1" noChangeShapeType="1"/>
            </p:cNvSpPr>
            <p:nvPr/>
          </p:nvSpPr>
          <p:spPr>
            <a:xfrm>
              <a:off x="19005352" y="4278390"/>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2" name="フローチャート: 結合子 41">
              <a:extLst>
                <a:ext uri="{FF2B5EF4-FFF2-40B4-BE49-F238E27FC236}">
                  <a16:creationId xmlns:a16="http://schemas.microsoft.com/office/drawing/2014/main" id="{097CE543-A68E-3343-653D-36A3A1D1A915}"/>
                </a:ext>
              </a:extLst>
            </p:cNvPr>
            <p:cNvSpPr>
              <a:spLocks noGrp="1" noRot="1" noMove="1" noResize="1" noEditPoints="1" noAdjustHandles="1" noChangeArrowheads="1" noChangeShapeType="1"/>
            </p:cNvSpPr>
            <p:nvPr/>
          </p:nvSpPr>
          <p:spPr>
            <a:xfrm flipV="1">
              <a:off x="18828830" y="4774613"/>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3" name="フローチャート: 結合子 42">
              <a:extLst>
                <a:ext uri="{FF2B5EF4-FFF2-40B4-BE49-F238E27FC236}">
                  <a16:creationId xmlns:a16="http://schemas.microsoft.com/office/drawing/2014/main" id="{386A1154-C6D2-3B6A-4BB6-FF3E1A76812B}"/>
                </a:ext>
              </a:extLst>
            </p:cNvPr>
            <p:cNvSpPr>
              <a:spLocks noGrp="1" noRot="1" noMove="1" noResize="1" noEditPoints="1" noAdjustHandles="1" noChangeArrowheads="1" noChangeShapeType="1"/>
            </p:cNvSpPr>
            <p:nvPr/>
          </p:nvSpPr>
          <p:spPr>
            <a:xfrm>
              <a:off x="18224233" y="5010710"/>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4" name="フローチャート: 結合子 43">
              <a:extLst>
                <a:ext uri="{FF2B5EF4-FFF2-40B4-BE49-F238E27FC236}">
                  <a16:creationId xmlns:a16="http://schemas.microsoft.com/office/drawing/2014/main" id="{B5B51330-46FD-9829-C940-12F12D376AA6}"/>
                </a:ext>
              </a:extLst>
            </p:cNvPr>
            <p:cNvSpPr>
              <a:spLocks noGrp="1" noRot="1" noMove="1" noResize="1" noEditPoints="1" noAdjustHandles="1" noChangeArrowheads="1" noChangeShapeType="1"/>
            </p:cNvSpPr>
            <p:nvPr/>
          </p:nvSpPr>
          <p:spPr>
            <a:xfrm>
              <a:off x="17868049" y="5106217"/>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5" name="フローチャート: 結合子 44">
              <a:extLst>
                <a:ext uri="{FF2B5EF4-FFF2-40B4-BE49-F238E27FC236}">
                  <a16:creationId xmlns:a16="http://schemas.microsoft.com/office/drawing/2014/main" id="{8AD37897-4FF7-FD9B-74CE-BE2E9DB7FA5C}"/>
                </a:ext>
              </a:extLst>
            </p:cNvPr>
            <p:cNvSpPr>
              <a:spLocks noGrp="1" noRot="1" noMove="1" noResize="1" noEditPoints="1" noAdjustHandles="1" noChangeArrowheads="1" noChangeShapeType="1"/>
            </p:cNvSpPr>
            <p:nvPr/>
          </p:nvSpPr>
          <p:spPr>
            <a:xfrm>
              <a:off x="17493780" y="5089702"/>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6" name="フローチャート: 結合子 45">
              <a:extLst>
                <a:ext uri="{FF2B5EF4-FFF2-40B4-BE49-F238E27FC236}">
                  <a16:creationId xmlns:a16="http://schemas.microsoft.com/office/drawing/2014/main" id="{F1896266-3E31-2B89-9AF9-F0812859D091}"/>
                </a:ext>
              </a:extLst>
            </p:cNvPr>
            <p:cNvSpPr>
              <a:spLocks noGrp="1" noRot="1" noMove="1" noResize="1" noEditPoints="1" noAdjustHandles="1" noChangeArrowheads="1" noChangeShapeType="1"/>
            </p:cNvSpPr>
            <p:nvPr/>
          </p:nvSpPr>
          <p:spPr>
            <a:xfrm>
              <a:off x="16686892" y="5645060"/>
              <a:ext cx="103482" cy="10534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sp>
        <p:nvSpPr>
          <p:cNvPr id="3" name="正方形/長方形 2">
            <a:extLst>
              <a:ext uri="{FF2B5EF4-FFF2-40B4-BE49-F238E27FC236}">
                <a16:creationId xmlns:a16="http://schemas.microsoft.com/office/drawing/2014/main" id="{B4525E8E-BEF8-517A-4EEC-496A3F83FD59}"/>
              </a:ext>
            </a:extLst>
          </p:cNvPr>
          <p:cNvSpPr>
            <a:spLocks noGrp="1" noRot="1" noMove="1" noResize="1" noEditPoints="1" noAdjustHandles="1" noChangeArrowheads="1" noChangeShapeType="1"/>
          </p:cNvSpPr>
          <p:nvPr/>
        </p:nvSpPr>
        <p:spPr>
          <a:xfrm>
            <a:off x="1984542" y="1688123"/>
            <a:ext cx="987076" cy="516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E715C5C8-FF5F-29CF-270D-62190498C4F2}"/>
              </a:ext>
            </a:extLst>
          </p:cNvPr>
          <p:cNvSpPr txBox="1"/>
          <p:nvPr/>
        </p:nvSpPr>
        <p:spPr>
          <a:xfrm>
            <a:off x="2073638" y="1555233"/>
            <a:ext cx="1065979" cy="570078"/>
          </a:xfrm>
          <a:prstGeom prst="rect">
            <a:avLst/>
          </a:prstGeom>
          <a:solidFill>
            <a:schemeClr val="bg1"/>
          </a:solidFill>
        </p:spPr>
        <p:txBody>
          <a:bodyPr wrap="square" rtlCol="0">
            <a:spAutoFit/>
          </a:bodyPr>
          <a:lstStyle/>
          <a:p>
            <a:endParaRPr kumimoji="1" lang="ja-JP" altLang="en-US"/>
          </a:p>
        </p:txBody>
      </p:sp>
      <p:sp>
        <p:nvSpPr>
          <p:cNvPr id="5" name="正方形/長方形 4">
            <a:extLst>
              <a:ext uri="{FF2B5EF4-FFF2-40B4-BE49-F238E27FC236}">
                <a16:creationId xmlns:a16="http://schemas.microsoft.com/office/drawing/2014/main" id="{BCB442B9-7328-2402-6F4C-323514101C2C}"/>
              </a:ext>
            </a:extLst>
          </p:cNvPr>
          <p:cNvSpPr/>
          <p:nvPr/>
        </p:nvSpPr>
        <p:spPr>
          <a:xfrm>
            <a:off x="5284245" y="6641960"/>
            <a:ext cx="262445" cy="26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552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0AD1-3836-75EA-1457-FA40434B7BDC}"/>
              </a:ext>
            </a:extLst>
          </p:cNvPr>
          <p:cNvSpPr>
            <a:spLocks noGrp="1"/>
          </p:cNvSpPr>
          <p:nvPr>
            <p:ph type="title"/>
          </p:nvPr>
        </p:nvSpPr>
        <p:spPr/>
        <p:txBody>
          <a:bodyPr/>
          <a:lstStyle/>
          <a:p>
            <a:r>
              <a:rPr lang="ja-JP" altLang="en-US">
                <a:latin typeface="Meiryo UI"/>
                <a:ea typeface="Meiryo UI"/>
              </a:rPr>
              <a:t>地方環境局の定員の推移</a:t>
            </a:r>
            <a:endParaRPr kumimoji="1" lang="en-US"/>
          </a:p>
        </p:txBody>
      </p:sp>
      <p:graphicFrame>
        <p:nvGraphicFramePr>
          <p:cNvPr id="4" name="表 3">
            <a:extLst>
              <a:ext uri="{FF2B5EF4-FFF2-40B4-BE49-F238E27FC236}">
                <a16:creationId xmlns:a16="http://schemas.microsoft.com/office/drawing/2014/main" id="{E49B967A-B3DF-6AA9-18F3-8B4FAE061849}"/>
              </a:ext>
            </a:extLst>
          </p:cNvPr>
          <p:cNvGraphicFramePr>
            <a:graphicFrameLocks noGrp="1"/>
          </p:cNvGraphicFramePr>
          <p:nvPr>
            <p:extLst>
              <p:ext uri="{D42A27DB-BD31-4B8C-83A1-F6EECF244321}">
                <p14:modId xmlns:p14="http://schemas.microsoft.com/office/powerpoint/2010/main" val="3405689444"/>
              </p:ext>
            </p:extLst>
          </p:nvPr>
        </p:nvGraphicFramePr>
        <p:xfrm>
          <a:off x="6077612" y="1995880"/>
          <a:ext cx="4140000" cy="4109238"/>
        </p:xfrm>
        <a:graphic>
          <a:graphicData uri="http://schemas.openxmlformats.org/drawingml/2006/table">
            <a:tbl>
              <a:tblPr firstRow="1" firstCol="1" bandRow="1">
                <a:tableStyleId>{72833802-FEF1-4C79-8D5D-14CF1EAF98D9}</a:tableStyleId>
              </a:tblPr>
              <a:tblGrid>
                <a:gridCol w="2230337">
                  <a:extLst>
                    <a:ext uri="{9D8B030D-6E8A-4147-A177-3AD203B41FA5}">
                      <a16:colId xmlns:a16="http://schemas.microsoft.com/office/drawing/2014/main" val="3912101607"/>
                    </a:ext>
                  </a:extLst>
                </a:gridCol>
                <a:gridCol w="1909663">
                  <a:extLst>
                    <a:ext uri="{9D8B030D-6E8A-4147-A177-3AD203B41FA5}">
                      <a16:colId xmlns:a16="http://schemas.microsoft.com/office/drawing/2014/main" val="3766732718"/>
                    </a:ext>
                  </a:extLst>
                </a:gridCol>
              </a:tblGrid>
              <a:tr h="946206">
                <a:tc>
                  <a:txBody>
                    <a:bodyPr/>
                    <a:lstStyle/>
                    <a:p>
                      <a:pPr algn="ctr">
                        <a:buNone/>
                      </a:pPr>
                      <a:r>
                        <a:rPr lang="ja-JP" sz="1800" kern="100">
                          <a:effectLst/>
                        </a:rPr>
                        <a:t>地方環境局</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定員数</a:t>
                      </a:r>
                    </a:p>
                    <a:p>
                      <a:pPr algn="ctr">
                        <a:buNone/>
                      </a:pPr>
                      <a:r>
                        <a:rPr lang="ja-JP" sz="1600" kern="100">
                          <a:effectLst/>
                        </a:rPr>
                        <a:t>（令和８年度末）</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367306658"/>
                  </a:ext>
                </a:extLst>
              </a:tr>
              <a:tr h="351448">
                <a:tc>
                  <a:txBody>
                    <a:bodyPr/>
                    <a:lstStyle/>
                    <a:p>
                      <a:pPr algn="ctr">
                        <a:buNone/>
                      </a:pPr>
                      <a:r>
                        <a:rPr lang="ja-JP" sz="1800" b="0" kern="100">
                          <a:effectLst/>
                        </a:rPr>
                        <a:t>北海道環境局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１１２人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2828575141"/>
                  </a:ext>
                </a:extLst>
              </a:tr>
              <a:tr h="351448">
                <a:tc>
                  <a:txBody>
                    <a:bodyPr/>
                    <a:lstStyle/>
                    <a:p>
                      <a:pPr algn="ctr">
                        <a:buNone/>
                      </a:pPr>
                      <a:r>
                        <a:rPr lang="ja-JP" sz="1800" b="0" kern="100">
                          <a:effectLst/>
                        </a:rPr>
                        <a:t>東北環境局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９６人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3340012919"/>
                  </a:ext>
                </a:extLst>
              </a:tr>
              <a:tr h="351448">
                <a:tc>
                  <a:txBody>
                    <a:bodyPr/>
                    <a:lstStyle/>
                    <a:p>
                      <a:pPr algn="ctr">
                        <a:buNone/>
                      </a:pPr>
                      <a:r>
                        <a:rPr lang="ja-JP" sz="1800" b="0" kern="100">
                          <a:effectLst/>
                        </a:rPr>
                        <a:t>福島環境局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４５３人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2062749914"/>
                  </a:ext>
                </a:extLst>
              </a:tr>
              <a:tr h="351448">
                <a:tc>
                  <a:txBody>
                    <a:bodyPr/>
                    <a:lstStyle/>
                    <a:p>
                      <a:pPr algn="ctr">
                        <a:buNone/>
                      </a:pPr>
                      <a:r>
                        <a:rPr lang="ja-JP" sz="1800" b="0" kern="100">
                          <a:effectLst/>
                        </a:rPr>
                        <a:t>関東環境局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１５４人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616328331"/>
                  </a:ext>
                </a:extLst>
              </a:tr>
              <a:tr h="351448">
                <a:tc>
                  <a:txBody>
                    <a:bodyPr/>
                    <a:lstStyle/>
                    <a:p>
                      <a:pPr algn="ctr">
                        <a:buNone/>
                      </a:pPr>
                      <a:r>
                        <a:rPr lang="ja-JP" sz="1800" b="0" kern="100">
                          <a:effectLst/>
                        </a:rPr>
                        <a:t>中部環境局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９７人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305648182"/>
                  </a:ext>
                </a:extLst>
              </a:tr>
              <a:tr h="351448">
                <a:tc>
                  <a:txBody>
                    <a:bodyPr/>
                    <a:lstStyle/>
                    <a:p>
                      <a:pPr algn="ctr">
                        <a:buNone/>
                      </a:pPr>
                      <a:r>
                        <a:rPr lang="ja-JP" sz="1800" b="0" kern="100">
                          <a:effectLst/>
                        </a:rPr>
                        <a:t>近畿環境局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７４人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1896635348"/>
                  </a:ext>
                </a:extLst>
              </a:tr>
              <a:tr h="702896">
                <a:tc>
                  <a:txBody>
                    <a:bodyPr/>
                    <a:lstStyle/>
                    <a:p>
                      <a:pPr algn="ctr">
                        <a:buNone/>
                      </a:pPr>
                      <a:r>
                        <a:rPr lang="ja-JP" sz="1800" b="0" kern="100">
                          <a:effectLst/>
                        </a:rPr>
                        <a:t>中国四国環境局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９０人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970846498"/>
                  </a:ext>
                </a:extLst>
              </a:tr>
              <a:tr h="351448">
                <a:tc>
                  <a:txBody>
                    <a:bodyPr/>
                    <a:lstStyle/>
                    <a:p>
                      <a:pPr algn="ctr">
                        <a:buNone/>
                      </a:pPr>
                      <a:r>
                        <a:rPr lang="ja-JP" sz="1800" b="0" kern="100">
                          <a:effectLst/>
                        </a:rPr>
                        <a:t>九州環境局</a:t>
                      </a:r>
                      <a:endParaRPr lang="ja-JP" sz="16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R w="12700" cap="flat" cmpd="sng" algn="ctr">
                      <a:solidFill>
                        <a:schemeClr val="accent2">
                          <a:lumMod val="40000"/>
                          <a:lumOff val="60000"/>
                        </a:schemeClr>
                      </a:solidFill>
                      <a:prstDash val="solid"/>
                      <a:round/>
                      <a:headEnd type="none" w="med" len="med"/>
                      <a:tailEnd type="none" w="med" len="med"/>
                    </a:lnR>
                  </a:tcPr>
                </a:tc>
                <a:tc>
                  <a:txBody>
                    <a:bodyPr/>
                    <a:lstStyle/>
                    <a:p>
                      <a:pPr algn="ctr">
                        <a:buNone/>
                      </a:pPr>
                      <a:r>
                        <a:rPr lang="ja-JP" sz="1600" kern="100">
                          <a:effectLst/>
                        </a:rPr>
                        <a:t>１３２人</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a16="http://schemas.microsoft.com/office/drawing/2014/main" val="3877713278"/>
                  </a:ext>
                </a:extLst>
              </a:tr>
            </a:tbl>
          </a:graphicData>
        </a:graphic>
      </p:graphicFrame>
      <p:sp>
        <p:nvSpPr>
          <p:cNvPr id="7" name="テキスト ボックス 6">
            <a:extLst>
              <a:ext uri="{FF2B5EF4-FFF2-40B4-BE49-F238E27FC236}">
                <a16:creationId xmlns:a16="http://schemas.microsoft.com/office/drawing/2014/main" id="{E5B2621C-AE95-B74D-0EC2-054DB0242F21}"/>
              </a:ext>
            </a:extLst>
          </p:cNvPr>
          <p:cNvSpPr txBox="1"/>
          <p:nvPr/>
        </p:nvSpPr>
        <p:spPr>
          <a:xfrm>
            <a:off x="6077612" y="1439506"/>
            <a:ext cx="3682837" cy="369332"/>
          </a:xfrm>
          <a:prstGeom prst="rect">
            <a:avLst/>
          </a:prstGeom>
          <a:noFill/>
        </p:spPr>
        <p:txBody>
          <a:bodyPr wrap="square" rtlCol="0">
            <a:spAutoFit/>
          </a:bodyPr>
          <a:lstStyle/>
          <a:p>
            <a:r>
              <a:rPr kumimoji="1" lang="ja-JP" altLang="en-US"/>
              <a:t>各地方環境局の令和</a:t>
            </a:r>
            <a:r>
              <a:rPr kumimoji="1" lang="en-US" altLang="ja-JP"/>
              <a:t>8</a:t>
            </a:r>
            <a:r>
              <a:rPr kumimoji="1" lang="ja-JP" altLang="en-US"/>
              <a:t>年度末定員</a:t>
            </a:r>
          </a:p>
        </p:txBody>
      </p:sp>
      <p:pic>
        <p:nvPicPr>
          <p:cNvPr id="17" name="図 16">
            <a:extLst>
              <a:ext uri="{FF2B5EF4-FFF2-40B4-BE49-F238E27FC236}">
                <a16:creationId xmlns:a16="http://schemas.microsoft.com/office/drawing/2014/main" id="{594FE9C4-C6AB-ED28-94A4-71E2548893C8}"/>
              </a:ext>
            </a:extLst>
          </p:cNvPr>
          <p:cNvPicPr>
            <a:picLocks noChangeAspect="1"/>
          </p:cNvPicPr>
          <p:nvPr/>
        </p:nvPicPr>
        <p:blipFill>
          <a:blip r:embed="rId2">
            <a:extLst>
              <a:ext uri="{28A0092B-C50C-407E-A947-70E740481C1C}">
                <a14:useLocalDpi xmlns:a14="http://schemas.microsoft.com/office/drawing/2010/main" val="0"/>
              </a:ext>
            </a:extLst>
          </a:blip>
          <a:srcRect l="32096" t="20877" r="16783" b="9538"/>
          <a:stretch>
            <a:fillRect/>
          </a:stretch>
        </p:blipFill>
        <p:spPr>
          <a:xfrm>
            <a:off x="297951" y="1995880"/>
            <a:ext cx="5723367" cy="5021369"/>
          </a:xfrm>
          <a:prstGeom prst="rect">
            <a:avLst/>
          </a:prstGeom>
        </p:spPr>
      </p:pic>
      <p:sp>
        <p:nvSpPr>
          <p:cNvPr id="18" name="テキスト ボックス 17">
            <a:extLst>
              <a:ext uri="{FF2B5EF4-FFF2-40B4-BE49-F238E27FC236}">
                <a16:creationId xmlns:a16="http://schemas.microsoft.com/office/drawing/2014/main" id="{E38AF5FA-13E2-6920-7F62-2E53D66CAA9D}"/>
              </a:ext>
            </a:extLst>
          </p:cNvPr>
          <p:cNvSpPr txBox="1"/>
          <p:nvPr/>
        </p:nvSpPr>
        <p:spPr>
          <a:xfrm>
            <a:off x="774434" y="1439506"/>
            <a:ext cx="3682837" cy="369332"/>
          </a:xfrm>
          <a:prstGeom prst="rect">
            <a:avLst/>
          </a:prstGeom>
          <a:noFill/>
        </p:spPr>
        <p:txBody>
          <a:bodyPr wrap="square" rtlCol="0">
            <a:spAutoFit/>
          </a:bodyPr>
          <a:lstStyle/>
          <a:p>
            <a:r>
              <a:rPr kumimoji="1" lang="ja-JP" altLang="en-US"/>
              <a:t>地方環境局の定員の推移</a:t>
            </a:r>
          </a:p>
        </p:txBody>
      </p:sp>
    </p:spTree>
    <p:extLst>
      <p:ext uri="{BB962C8B-B14F-4D97-AF65-F5344CB8AC3E}">
        <p14:creationId xmlns:p14="http://schemas.microsoft.com/office/powerpoint/2010/main" val="424408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7F59-2266-9988-2C16-BA6DC8544D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F21BA9-CEF5-4FA5-D6E4-BCB731114CC4}"/>
              </a:ext>
            </a:extLst>
          </p:cNvPr>
          <p:cNvSpPr>
            <a:spLocks noGrp="1"/>
          </p:cNvSpPr>
          <p:nvPr>
            <p:ph type="title"/>
          </p:nvPr>
        </p:nvSpPr>
        <p:spPr/>
        <p:txBody>
          <a:bodyPr/>
          <a:lstStyle/>
          <a:p>
            <a:r>
              <a:rPr kumimoji="1" lang="ja-JP" altLang="en-US"/>
              <a:t>地方環境局の組織・主な業務</a:t>
            </a:r>
            <a:r>
              <a:rPr kumimoji="1" lang="ja-JP" altLang="en-US" sz="1600"/>
              <a:t>（北海道・東北・関東・中部・近畿・中国四国・九州）</a:t>
            </a:r>
            <a:endParaRPr kumimoji="1" lang="ja-JP" altLang="en-US"/>
          </a:p>
        </p:txBody>
      </p:sp>
      <p:grpSp>
        <p:nvGrpSpPr>
          <p:cNvPr id="4" name="グループ化 3">
            <a:extLst>
              <a:ext uri="{FF2B5EF4-FFF2-40B4-BE49-F238E27FC236}">
                <a16:creationId xmlns:a16="http://schemas.microsoft.com/office/drawing/2014/main" id="{9CC5A197-38F3-4C54-9F6D-34DAB2CCF9F7}"/>
              </a:ext>
            </a:extLst>
          </p:cNvPr>
          <p:cNvGrpSpPr/>
          <p:nvPr/>
        </p:nvGrpSpPr>
        <p:grpSpPr bwMode="gray">
          <a:xfrm>
            <a:off x="248790" y="1175039"/>
            <a:ext cx="2952000" cy="1912740"/>
            <a:chOff x="306838" y="1125610"/>
            <a:chExt cx="2952000" cy="1912740"/>
          </a:xfrm>
        </p:grpSpPr>
        <p:sp>
          <p:nvSpPr>
            <p:cNvPr id="26" name="四角形: 角を丸くする 25">
              <a:extLst>
                <a:ext uri="{FF2B5EF4-FFF2-40B4-BE49-F238E27FC236}">
                  <a16:creationId xmlns:a16="http://schemas.microsoft.com/office/drawing/2014/main" id="{10BC276D-D0EC-4CF4-ACFF-A974D8F5B30A}"/>
                </a:ext>
              </a:extLst>
            </p:cNvPr>
            <p:cNvSpPr/>
            <p:nvPr/>
          </p:nvSpPr>
          <p:spPr bwMode="gray">
            <a:xfrm>
              <a:off x="306838" y="1125610"/>
              <a:ext cx="2952000" cy="36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地域脱炭素創生室</a:t>
              </a:r>
            </a:p>
          </p:txBody>
        </p:sp>
        <p:sp>
          <p:nvSpPr>
            <p:cNvPr id="27" name="正方形/長方形 26">
              <a:extLst>
                <a:ext uri="{FF2B5EF4-FFF2-40B4-BE49-F238E27FC236}">
                  <a16:creationId xmlns:a16="http://schemas.microsoft.com/office/drawing/2014/main" id="{7899B9DD-0C63-4EA5-8F5B-C196EBBDB218}"/>
                </a:ext>
              </a:extLst>
            </p:cNvPr>
            <p:cNvSpPr/>
            <p:nvPr/>
          </p:nvSpPr>
          <p:spPr bwMode="gray">
            <a:xfrm>
              <a:off x="306838" y="1490350"/>
              <a:ext cx="2952000" cy="15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7950" indent="-107950">
                <a:buClr>
                  <a:schemeClr val="tx2"/>
                </a:buClr>
                <a:buFont typeface="Arial" panose="020B0604020202020204" pitchFamily="34" charset="0"/>
                <a:buChar char="•"/>
              </a:pPr>
              <a:r>
                <a:rPr lang="ja-JP" altLang="en-US" sz="1200">
                  <a:solidFill>
                    <a:schemeClr val="tx1"/>
                  </a:solidFill>
                  <a:latin typeface="+mn-ea"/>
                </a:rPr>
                <a:t>地方環境局</a:t>
              </a:r>
              <a:r>
                <a:rPr kumimoji="1" lang="ja-JP" altLang="en-US" sz="1200">
                  <a:solidFill>
                    <a:schemeClr val="tx1"/>
                  </a:solidFill>
                  <a:latin typeface="+mn-ea"/>
                </a:rPr>
                <a:t>の所掌事務に係る地域における脱炭素社会の実現に関する事務の総括に関すること</a:t>
              </a:r>
              <a:endParaRPr lang="en-US" altLang="ja-JP">
                <a:solidFill>
                  <a:schemeClr val="tx1"/>
                </a:solidFill>
              </a:endParaRPr>
            </a:p>
            <a:p>
              <a:pPr marL="107950" indent="-107950">
                <a:buClr>
                  <a:schemeClr val="tx2"/>
                </a:buClr>
                <a:buFont typeface="Arial" panose="020B0604020202020204" pitchFamily="34" charset="0"/>
                <a:buChar char="•"/>
              </a:pPr>
              <a:r>
                <a:rPr kumimoji="1" lang="ja-JP" altLang="en-US" sz="1200">
                  <a:solidFill>
                    <a:schemeClr val="tx1"/>
                  </a:solidFill>
                  <a:latin typeface="+mn-ea"/>
                </a:rPr>
                <a:t>地域における脱炭素社会の実現に向けた連携の促進に関すること</a:t>
              </a:r>
              <a:endParaRPr lang="ja-JP" altLang="en-US" sz="1200">
                <a:solidFill>
                  <a:schemeClr val="tx1"/>
                </a:solidFill>
                <a:latin typeface="+mn-ea"/>
              </a:endParaRPr>
            </a:p>
            <a:p>
              <a:pPr marL="107950" indent="-107950">
                <a:buClr>
                  <a:schemeClr val="tx2"/>
                </a:buClr>
                <a:buFont typeface="Arial" panose="020B0604020202020204" pitchFamily="34" charset="0"/>
                <a:buChar char="•"/>
              </a:pPr>
              <a:r>
                <a:rPr kumimoji="1" lang="ja-JP" altLang="en-US" sz="1200">
                  <a:solidFill>
                    <a:schemeClr val="tx1"/>
                  </a:solidFill>
                  <a:latin typeface="+mn-ea"/>
                </a:rPr>
                <a:t>温暖化対策推進法に基づく助言等の協力及び情報提供等の援助に関すること</a:t>
              </a:r>
              <a:endParaRPr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5" name="グループ化 4">
            <a:extLst>
              <a:ext uri="{FF2B5EF4-FFF2-40B4-BE49-F238E27FC236}">
                <a16:creationId xmlns:a16="http://schemas.microsoft.com/office/drawing/2014/main" id="{5601A042-E37C-45AB-BAB4-C8949C15EC5A}"/>
              </a:ext>
            </a:extLst>
          </p:cNvPr>
          <p:cNvGrpSpPr/>
          <p:nvPr/>
        </p:nvGrpSpPr>
        <p:grpSpPr bwMode="gray">
          <a:xfrm>
            <a:off x="3369666" y="1175039"/>
            <a:ext cx="3024000" cy="1364747"/>
            <a:chOff x="3427714" y="1125610"/>
            <a:chExt cx="3024000" cy="1364747"/>
          </a:xfrm>
        </p:grpSpPr>
        <p:sp>
          <p:nvSpPr>
            <p:cNvPr id="24" name="四角形: 角を丸くする 23">
              <a:extLst>
                <a:ext uri="{FF2B5EF4-FFF2-40B4-BE49-F238E27FC236}">
                  <a16:creationId xmlns:a16="http://schemas.microsoft.com/office/drawing/2014/main" id="{B6934576-EF59-48FC-9F01-150591FE43FB}"/>
                </a:ext>
              </a:extLst>
            </p:cNvPr>
            <p:cNvSpPr/>
            <p:nvPr/>
          </p:nvSpPr>
          <p:spPr bwMode="gray">
            <a:xfrm>
              <a:off x="3427714" y="1125610"/>
              <a:ext cx="3024000" cy="36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総務課</a:t>
              </a:r>
            </a:p>
          </p:txBody>
        </p:sp>
        <p:sp>
          <p:nvSpPr>
            <p:cNvPr id="25" name="正方形/長方形 24">
              <a:extLst>
                <a:ext uri="{FF2B5EF4-FFF2-40B4-BE49-F238E27FC236}">
                  <a16:creationId xmlns:a16="http://schemas.microsoft.com/office/drawing/2014/main" id="{3D7CF3C9-F3DF-4B6C-AAB5-E1A7303F1BE6}"/>
                </a:ext>
              </a:extLst>
            </p:cNvPr>
            <p:cNvSpPr/>
            <p:nvPr/>
          </p:nvSpPr>
          <p:spPr bwMode="gray">
            <a:xfrm>
              <a:off x="3427714" y="1482357"/>
              <a:ext cx="3024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7950" indent="-107950">
                <a:buClr>
                  <a:schemeClr val="accent4">
                    <a:lumMod val="75000"/>
                  </a:schemeClr>
                </a:buClr>
                <a:buFont typeface="Arial" panose="020B0604020202020204" pitchFamily="34" charset="0"/>
                <a:buChar char="•"/>
              </a:pPr>
              <a:r>
                <a:rPr lang="ja-JP" altLang="en-US" sz="1200">
                  <a:solidFill>
                    <a:schemeClr val="tx1"/>
                  </a:solidFill>
                  <a:latin typeface="+mn-ea"/>
                </a:rPr>
                <a:t>地方環境局</a:t>
              </a:r>
              <a:r>
                <a:rPr kumimoji="1" lang="ja-JP" altLang="en-US" sz="1200">
                  <a:solidFill>
                    <a:schemeClr val="tx1"/>
                  </a:solidFill>
                  <a:latin typeface="+mn-ea"/>
                </a:rPr>
                <a:t>に係る会計・人事、福利厚生業務等</a:t>
              </a:r>
              <a:endParaRPr lang="en-US" altLang="ja-JP">
                <a:solidFill>
                  <a:schemeClr val="tx1"/>
                </a:solidFill>
              </a:endParaRPr>
            </a:p>
            <a:p>
              <a:pPr marL="107950" indent="-107950">
                <a:buClr>
                  <a:schemeClr val="accent4">
                    <a:lumMod val="75000"/>
                  </a:schemeClr>
                </a:buClr>
                <a:buFont typeface="Arial" panose="020B0604020202020204" pitchFamily="34" charset="0"/>
                <a:buChar char="•"/>
              </a:pPr>
              <a:r>
                <a:rPr kumimoji="1" lang="ja-JP" altLang="en-US" sz="1200">
                  <a:solidFill>
                    <a:schemeClr val="tx1"/>
                  </a:solidFill>
                  <a:latin typeface="+mn-ea"/>
                </a:rPr>
                <a:t>環境省所管の国有地など国有財産の管理</a:t>
              </a:r>
              <a:endParaRPr lang="ja-JP" altLang="en-US" sz="1200">
                <a:solidFill>
                  <a:schemeClr val="tx1"/>
                </a:solidFill>
                <a:latin typeface="+mn-ea"/>
              </a:endParaRPr>
            </a:p>
            <a:p>
              <a:pPr marL="107950" indent="-107950">
                <a:buClr>
                  <a:schemeClr val="accent4">
                    <a:lumMod val="75000"/>
                  </a:schemeClr>
                </a:buClr>
                <a:buFont typeface="Arial" panose="020B0604020202020204" pitchFamily="34" charset="0"/>
                <a:buChar char="•"/>
              </a:pPr>
              <a:r>
                <a:rPr kumimoji="1" lang="ja-JP" altLang="en-US" sz="1200">
                  <a:solidFill>
                    <a:schemeClr val="tx1"/>
                  </a:solidFill>
                  <a:latin typeface="+mn-ea"/>
                </a:rPr>
                <a:t>地方環境</a:t>
              </a:r>
              <a:r>
                <a:rPr lang="ja-JP" altLang="en-US" sz="1200">
                  <a:solidFill>
                    <a:schemeClr val="tx1"/>
                  </a:solidFill>
                  <a:latin typeface="+mn-ea"/>
                </a:rPr>
                <a:t>局</a:t>
              </a:r>
              <a:r>
                <a:rPr kumimoji="1" lang="ja-JP" altLang="en-US" sz="1200">
                  <a:solidFill>
                    <a:schemeClr val="tx1"/>
                  </a:solidFill>
                  <a:latin typeface="+mn-ea"/>
                </a:rPr>
                <a:t>の情報公開</a:t>
              </a:r>
              <a:endParaRPr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6" name="グループ化 5">
            <a:extLst>
              <a:ext uri="{FF2B5EF4-FFF2-40B4-BE49-F238E27FC236}">
                <a16:creationId xmlns:a16="http://schemas.microsoft.com/office/drawing/2014/main" id="{F91C2454-FF68-461F-BB4A-53EDF37F8A78}"/>
              </a:ext>
            </a:extLst>
          </p:cNvPr>
          <p:cNvGrpSpPr/>
          <p:nvPr/>
        </p:nvGrpSpPr>
        <p:grpSpPr bwMode="gray">
          <a:xfrm>
            <a:off x="3369666" y="2605130"/>
            <a:ext cx="3024000" cy="1548000"/>
            <a:chOff x="3427714" y="2665229"/>
            <a:chExt cx="3024000" cy="1548000"/>
          </a:xfrm>
        </p:grpSpPr>
        <p:sp>
          <p:nvSpPr>
            <p:cNvPr id="22" name="四角形: 角を丸くする 21">
              <a:extLst>
                <a:ext uri="{FF2B5EF4-FFF2-40B4-BE49-F238E27FC236}">
                  <a16:creationId xmlns:a16="http://schemas.microsoft.com/office/drawing/2014/main" id="{204D5A49-78B8-4CB6-9BFE-C7F9733A4762}"/>
                </a:ext>
              </a:extLst>
            </p:cNvPr>
            <p:cNvSpPr/>
            <p:nvPr/>
          </p:nvSpPr>
          <p:spPr bwMode="gray">
            <a:xfrm>
              <a:off x="3427714" y="2665229"/>
              <a:ext cx="3024000" cy="54000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放射能汚染対策課</a:t>
              </a:r>
              <a:endParaRPr kumimoji="1" lang="en-US" altLang="ja-JP" sz="1600" b="1">
                <a:solidFill>
                  <a:schemeClr val="bg1"/>
                </a:solidFill>
                <a:latin typeface="+mn-ea"/>
              </a:endParaRPr>
            </a:p>
            <a:p>
              <a:pPr algn="ctr"/>
              <a:r>
                <a:rPr kumimoji="1" lang="ja-JP" altLang="en-US" sz="1200">
                  <a:solidFill>
                    <a:schemeClr val="bg1"/>
                  </a:solidFill>
                  <a:latin typeface="+mn-ea"/>
                </a:rPr>
                <a:t>（関東</a:t>
              </a:r>
              <a:r>
                <a:rPr lang="ja-JP" altLang="en-US" sz="1200">
                  <a:solidFill>
                    <a:schemeClr val="bg1"/>
                  </a:solidFill>
                  <a:latin typeface="+mn-ea"/>
                </a:rPr>
                <a:t>環境局</a:t>
              </a:r>
              <a:r>
                <a:rPr kumimoji="1" lang="ja-JP" altLang="en-US" sz="1200">
                  <a:solidFill>
                    <a:schemeClr val="bg1"/>
                  </a:solidFill>
                  <a:latin typeface="+mn-ea"/>
                </a:rPr>
                <a:t>に限る）</a:t>
              </a:r>
              <a:endParaRPr kumimoji="1" lang="ja-JP" altLang="en-US" sz="1600">
                <a:solidFill>
                  <a:schemeClr val="bg1"/>
                </a:solidFill>
                <a:latin typeface="+mn-ea"/>
              </a:endParaRPr>
            </a:p>
          </p:txBody>
        </p:sp>
        <p:sp>
          <p:nvSpPr>
            <p:cNvPr id="23" name="正方形/長方形 22">
              <a:extLst>
                <a:ext uri="{FF2B5EF4-FFF2-40B4-BE49-F238E27FC236}">
                  <a16:creationId xmlns:a16="http://schemas.microsoft.com/office/drawing/2014/main" id="{954E72C5-C52B-49B2-9A01-7DBB626B6FE1}"/>
                </a:ext>
              </a:extLst>
            </p:cNvPr>
            <p:cNvSpPr/>
            <p:nvPr/>
          </p:nvSpPr>
          <p:spPr bwMode="gray">
            <a:xfrm>
              <a:off x="3427714" y="3205229"/>
              <a:ext cx="3024000" cy="10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8000" indent="-108000">
                <a:buClr>
                  <a:schemeClr val="accent4">
                    <a:lumMod val="75000"/>
                  </a:schemeClr>
                </a:buClr>
                <a:buFont typeface="Arial" panose="020B0604020202020204" pitchFamily="34" charset="0"/>
                <a:buChar char="•"/>
              </a:pPr>
              <a:r>
                <a:rPr kumimoji="1" lang="ja-JP" altLang="en-US" sz="1200">
                  <a:solidFill>
                    <a:schemeClr val="tx1"/>
                  </a:solidFill>
                  <a:latin typeface="+mn-ea"/>
                </a:rPr>
                <a:t>放射性物質汚染対処特措法に基づく事務及び事業に関すること</a:t>
              </a:r>
            </a:p>
            <a:p>
              <a:pPr marL="108000" indent="-108000">
                <a:buClr>
                  <a:schemeClr val="accent4">
                    <a:lumMod val="75000"/>
                  </a:schemeClr>
                </a:buClr>
                <a:buFont typeface="Arial" panose="020B0604020202020204" pitchFamily="34" charset="0"/>
                <a:buChar char="•"/>
              </a:pPr>
              <a:r>
                <a:rPr kumimoji="1" lang="ja-JP" altLang="en-US" sz="1200">
                  <a:solidFill>
                    <a:schemeClr val="tx1"/>
                  </a:solidFill>
                  <a:latin typeface="+mn-ea"/>
                </a:rPr>
                <a:t>除染土壌・除染廃棄物処分事業の全般的な進行管理</a:t>
              </a:r>
              <a:endParaRPr kumimoji="1"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7" name="グループ化 6">
            <a:extLst>
              <a:ext uri="{FF2B5EF4-FFF2-40B4-BE49-F238E27FC236}">
                <a16:creationId xmlns:a16="http://schemas.microsoft.com/office/drawing/2014/main" id="{9A1B22E6-EDA2-448A-8E0E-4940210BE7F1}"/>
              </a:ext>
            </a:extLst>
          </p:cNvPr>
          <p:cNvGrpSpPr/>
          <p:nvPr/>
        </p:nvGrpSpPr>
        <p:grpSpPr bwMode="gray">
          <a:xfrm>
            <a:off x="6562541" y="2634274"/>
            <a:ext cx="3780000" cy="1552741"/>
            <a:chOff x="6620589" y="2665229"/>
            <a:chExt cx="3780000" cy="1552741"/>
          </a:xfrm>
        </p:grpSpPr>
        <p:sp>
          <p:nvSpPr>
            <p:cNvPr id="20" name="四角形: 角を丸くする 19">
              <a:extLst>
                <a:ext uri="{FF2B5EF4-FFF2-40B4-BE49-F238E27FC236}">
                  <a16:creationId xmlns:a16="http://schemas.microsoft.com/office/drawing/2014/main" id="{10DFFD41-5FEF-4695-872C-77878DD2245F}"/>
                </a:ext>
              </a:extLst>
            </p:cNvPr>
            <p:cNvSpPr/>
            <p:nvPr/>
          </p:nvSpPr>
          <p:spPr bwMode="gray">
            <a:xfrm>
              <a:off x="6620589" y="2665229"/>
              <a:ext cx="3780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国立公園課</a:t>
              </a:r>
            </a:p>
          </p:txBody>
        </p:sp>
        <p:sp>
          <p:nvSpPr>
            <p:cNvPr id="21" name="正方形/長方形 20">
              <a:extLst>
                <a:ext uri="{FF2B5EF4-FFF2-40B4-BE49-F238E27FC236}">
                  <a16:creationId xmlns:a16="http://schemas.microsoft.com/office/drawing/2014/main" id="{CFEADEEA-19A8-418D-9108-B34712F868D2}"/>
                </a:ext>
              </a:extLst>
            </p:cNvPr>
            <p:cNvSpPr/>
            <p:nvPr/>
          </p:nvSpPr>
          <p:spPr bwMode="gray">
            <a:xfrm>
              <a:off x="6620589" y="3029970"/>
              <a:ext cx="3780000" cy="11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8000" indent="-108000">
                <a:buClr>
                  <a:schemeClr val="accent1">
                    <a:lumMod val="75000"/>
                  </a:schemeClr>
                </a:buClr>
                <a:buFont typeface="Arial" panose="020B0604020202020204" pitchFamily="34" charset="0"/>
                <a:buChar char="•"/>
              </a:pPr>
              <a:r>
                <a:rPr kumimoji="1" lang="ja-JP" altLang="en-US" sz="1200">
                  <a:solidFill>
                    <a:schemeClr val="tx1"/>
                  </a:solidFill>
                  <a:latin typeface="+mn-ea"/>
                </a:rPr>
                <a:t>国立公園の公園計画、管理計画の策定・見直し</a:t>
              </a:r>
            </a:p>
            <a:p>
              <a:pPr marL="108000" indent="-108000">
                <a:buClr>
                  <a:schemeClr val="accent1">
                    <a:lumMod val="75000"/>
                  </a:schemeClr>
                </a:buClr>
                <a:buFont typeface="Arial" panose="020B0604020202020204" pitchFamily="34" charset="0"/>
                <a:buChar char="•"/>
              </a:pPr>
              <a:r>
                <a:rPr kumimoji="1" lang="ja-JP" altLang="en-US" sz="1200">
                  <a:solidFill>
                    <a:schemeClr val="tx1"/>
                  </a:solidFill>
                  <a:latin typeface="+mn-ea"/>
                </a:rPr>
                <a:t>国立公園の保護のための管理、巡視、調査</a:t>
              </a:r>
            </a:p>
            <a:p>
              <a:pPr marL="108000" indent="-108000">
                <a:buClr>
                  <a:schemeClr val="accent1">
                    <a:lumMod val="75000"/>
                  </a:schemeClr>
                </a:buClr>
                <a:buFont typeface="Arial" panose="020B0604020202020204" pitchFamily="34" charset="0"/>
                <a:buChar char="•"/>
              </a:pPr>
              <a:r>
                <a:rPr kumimoji="1" lang="ja-JP" altLang="en-US" sz="1200">
                  <a:solidFill>
                    <a:schemeClr val="tx1"/>
                  </a:solidFill>
                  <a:latin typeface="+mn-ea"/>
                </a:rPr>
                <a:t>国立公園等における適正な利用指導・自然解説等</a:t>
              </a:r>
            </a:p>
            <a:p>
              <a:pPr marL="108000" indent="-108000">
                <a:buClr>
                  <a:schemeClr val="accent1">
                    <a:lumMod val="75000"/>
                  </a:schemeClr>
                </a:buClr>
                <a:buFont typeface="Arial" panose="020B0604020202020204" pitchFamily="34" charset="0"/>
                <a:buChar char="•"/>
              </a:pPr>
              <a:r>
                <a:rPr kumimoji="1" lang="ja-JP" altLang="en-US" sz="1200">
                  <a:solidFill>
                    <a:schemeClr val="tx1"/>
                  </a:solidFill>
                  <a:latin typeface="+mn-ea"/>
                </a:rPr>
                <a:t>原生自然環境保全地域・自然環境保全地域の規制</a:t>
              </a:r>
            </a:p>
            <a:p>
              <a:pPr marL="108000" indent="-108000">
                <a:buClr>
                  <a:schemeClr val="accent1">
                    <a:lumMod val="75000"/>
                  </a:schemeClr>
                </a:buClr>
                <a:buFont typeface="Arial" panose="020B0604020202020204" pitchFamily="34" charset="0"/>
                <a:buChar char="•"/>
              </a:pPr>
              <a:r>
                <a:rPr kumimoji="1" lang="ja-JP" altLang="en-US" sz="1200">
                  <a:solidFill>
                    <a:schemeClr val="tx1"/>
                  </a:solidFill>
                  <a:latin typeface="+mn-ea"/>
                </a:rPr>
                <a:t>世界自然遺産地域の保全</a:t>
              </a:r>
              <a:endParaRPr kumimoji="1"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8" name="グループ化 7">
            <a:extLst>
              <a:ext uri="{FF2B5EF4-FFF2-40B4-BE49-F238E27FC236}">
                <a16:creationId xmlns:a16="http://schemas.microsoft.com/office/drawing/2014/main" id="{A2439699-3B86-4CC9-BCCF-17AD53489024}"/>
              </a:ext>
            </a:extLst>
          </p:cNvPr>
          <p:cNvGrpSpPr/>
          <p:nvPr/>
        </p:nvGrpSpPr>
        <p:grpSpPr bwMode="gray">
          <a:xfrm>
            <a:off x="6562541" y="1175039"/>
            <a:ext cx="3780000" cy="1224000"/>
            <a:chOff x="6620589" y="1125610"/>
            <a:chExt cx="3780000" cy="1224000"/>
          </a:xfrm>
        </p:grpSpPr>
        <p:sp>
          <p:nvSpPr>
            <p:cNvPr id="18" name="四角形: 角を丸くする 17">
              <a:extLst>
                <a:ext uri="{FF2B5EF4-FFF2-40B4-BE49-F238E27FC236}">
                  <a16:creationId xmlns:a16="http://schemas.microsoft.com/office/drawing/2014/main" id="{ACEAE9A5-A244-494F-A41F-A1BEE5997B83}"/>
                </a:ext>
              </a:extLst>
            </p:cNvPr>
            <p:cNvSpPr/>
            <p:nvPr/>
          </p:nvSpPr>
          <p:spPr bwMode="gray">
            <a:xfrm>
              <a:off x="6620589" y="1125610"/>
              <a:ext cx="3780000" cy="36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zh-TW" altLang="en-US" sz="1600" b="1">
                  <a:solidFill>
                    <a:schemeClr val="bg1"/>
                  </a:solidFill>
                  <a:latin typeface="+mn-ea"/>
                </a:rPr>
                <a:t>自然環境整備課</a:t>
              </a:r>
            </a:p>
          </p:txBody>
        </p:sp>
        <p:sp>
          <p:nvSpPr>
            <p:cNvPr id="19" name="正方形/長方形 18">
              <a:extLst>
                <a:ext uri="{FF2B5EF4-FFF2-40B4-BE49-F238E27FC236}">
                  <a16:creationId xmlns:a16="http://schemas.microsoft.com/office/drawing/2014/main" id="{05440BF5-3B6F-4065-A10E-E1214767BD75}"/>
                </a:ext>
              </a:extLst>
            </p:cNvPr>
            <p:cNvSpPr/>
            <p:nvPr/>
          </p:nvSpPr>
          <p:spPr bwMode="gray">
            <a:xfrm>
              <a:off x="6620589" y="1485610"/>
              <a:ext cx="378000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7950" indent="-107950">
                <a:buClr>
                  <a:schemeClr val="accent1">
                    <a:lumMod val="75000"/>
                  </a:schemeClr>
                </a:buClr>
                <a:buFont typeface="Arial" panose="020B0604020202020204" pitchFamily="34" charset="0"/>
                <a:buChar char="•"/>
              </a:pPr>
              <a:r>
                <a:rPr kumimoji="1" lang="ja-JP" altLang="en-US" sz="1200">
                  <a:solidFill>
                    <a:schemeClr val="tx1"/>
                  </a:solidFill>
                  <a:latin typeface="+mn-ea"/>
                </a:rPr>
                <a:t>国立公園</a:t>
              </a:r>
              <a:r>
                <a:rPr lang="ja-JP" altLang="en-US" sz="1200">
                  <a:solidFill>
                    <a:schemeClr val="tx1"/>
                  </a:solidFill>
                  <a:latin typeface="+mn-ea"/>
                </a:rPr>
                <a:t>等の施設整備</a:t>
              </a:r>
              <a:br>
                <a:rPr lang="en-US" altLang="ja-JP" sz="1200">
                  <a:latin typeface="+mn-ea"/>
                </a:rPr>
              </a:br>
              <a:r>
                <a:rPr kumimoji="1" lang="ja-JP" altLang="en-US" sz="1200">
                  <a:solidFill>
                    <a:schemeClr val="tx1"/>
                  </a:solidFill>
                  <a:latin typeface="+mn-ea"/>
                </a:rPr>
                <a:t>（</a:t>
              </a:r>
              <a:r>
                <a:rPr lang="ja-JP" sz="1200">
                  <a:solidFill>
                    <a:schemeClr val="tx1"/>
                  </a:solidFill>
                  <a:latin typeface="+mn-ea"/>
                </a:rPr>
                <a:t>歩道・ビジターセンター等公園利用施設の整備、</a:t>
              </a:r>
              <a:r>
                <a:rPr kumimoji="1" lang="ja-JP" altLang="en-US" sz="1200">
                  <a:solidFill>
                    <a:schemeClr val="tx1"/>
                  </a:solidFill>
                  <a:latin typeface="+mn-ea"/>
                </a:rPr>
                <a:t>自然再生事業・生態系維持回復事業の実施）</a:t>
              </a:r>
              <a:endParaRPr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9" name="グループ化 8">
            <a:extLst>
              <a:ext uri="{FF2B5EF4-FFF2-40B4-BE49-F238E27FC236}">
                <a16:creationId xmlns:a16="http://schemas.microsoft.com/office/drawing/2014/main" id="{9B370D1D-ACEA-446B-BC59-22CF6FCD3C40}"/>
              </a:ext>
            </a:extLst>
          </p:cNvPr>
          <p:cNvGrpSpPr/>
          <p:nvPr/>
        </p:nvGrpSpPr>
        <p:grpSpPr bwMode="gray">
          <a:xfrm>
            <a:off x="3369666" y="4262657"/>
            <a:ext cx="3024000" cy="3167007"/>
            <a:chOff x="3427714" y="4389037"/>
            <a:chExt cx="3024000" cy="2844000"/>
          </a:xfrm>
        </p:grpSpPr>
        <p:sp>
          <p:nvSpPr>
            <p:cNvPr id="16" name="四角形: 角を丸くする 15">
              <a:extLst>
                <a:ext uri="{FF2B5EF4-FFF2-40B4-BE49-F238E27FC236}">
                  <a16:creationId xmlns:a16="http://schemas.microsoft.com/office/drawing/2014/main" id="{3523DAE3-A4C3-4D29-AF65-4F41877582D3}"/>
                </a:ext>
              </a:extLst>
            </p:cNvPr>
            <p:cNvSpPr/>
            <p:nvPr/>
          </p:nvSpPr>
          <p:spPr bwMode="gray">
            <a:xfrm>
              <a:off x="3427714" y="4389037"/>
              <a:ext cx="3024000" cy="360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資源循環・災害廃棄物対策課</a:t>
              </a:r>
            </a:p>
          </p:txBody>
        </p:sp>
        <p:sp>
          <p:nvSpPr>
            <p:cNvPr id="17" name="正方形/長方形 16">
              <a:extLst>
                <a:ext uri="{FF2B5EF4-FFF2-40B4-BE49-F238E27FC236}">
                  <a16:creationId xmlns:a16="http://schemas.microsoft.com/office/drawing/2014/main" id="{9B3F1ADC-DBE1-43E3-A6E8-85A472EBA1C8}"/>
                </a:ext>
              </a:extLst>
            </p:cNvPr>
            <p:cNvSpPr/>
            <p:nvPr/>
          </p:nvSpPr>
          <p:spPr bwMode="gray">
            <a:xfrm>
              <a:off x="3427714" y="4749037"/>
              <a:ext cx="302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8000" indent="-108000">
                <a:buClr>
                  <a:schemeClr val="accent6"/>
                </a:buClr>
                <a:buFont typeface="Arial" panose="020B0604020202020204" pitchFamily="34" charset="0"/>
                <a:buChar char="•"/>
              </a:pPr>
              <a:r>
                <a:rPr kumimoji="1" lang="ja-JP" altLang="en-US" sz="1200">
                  <a:solidFill>
                    <a:schemeClr val="tx1"/>
                  </a:solidFill>
                  <a:latin typeface="+mn-ea"/>
                </a:rPr>
                <a:t>地域における循環型社会の形成に関する業務</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廃棄物及び特定有害廃棄物等の輸出入に関する事務</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各種リサイクル法に基づく報告徴収・立入検査</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廃棄物処理法施行業務</a:t>
              </a:r>
              <a:br>
                <a:rPr kumimoji="1" lang="en-US" altLang="ja-JP" sz="1200">
                  <a:solidFill>
                    <a:schemeClr val="tx1"/>
                  </a:solidFill>
                  <a:latin typeface="+mn-ea"/>
                </a:rPr>
              </a:br>
              <a:r>
                <a:rPr kumimoji="1" lang="ja-JP" altLang="en-US" sz="1200">
                  <a:solidFill>
                    <a:schemeClr val="tx1"/>
                  </a:solidFill>
                  <a:latin typeface="+mn-ea"/>
                </a:rPr>
                <a:t>（緊急時立入検査、無害化認定業者からの報告、立入等）</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災害時におけるがれき処理に関する事務</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ポリ塩化ビフェニル廃棄物の適正な処理の推進に関する特別措置法の規定による事務執行</a:t>
              </a:r>
            </a:p>
            <a:p>
              <a:pPr marL="108000" indent="-108000">
                <a:buClr>
                  <a:schemeClr val="accent6"/>
                </a:buClr>
                <a:buFont typeface="Arial" panose="020B0604020202020204" pitchFamily="34" charset="0"/>
                <a:buChar char="•"/>
              </a:pPr>
              <a:r>
                <a:rPr kumimoji="1" lang="ja-JP" altLang="en-US" sz="1200">
                  <a:solidFill>
                    <a:schemeClr val="tx1"/>
                  </a:solidFill>
                  <a:latin typeface="+mn-ea"/>
                </a:rPr>
                <a:t>プラスチック資源循環法施行業務（報告徴収、立入検査）</a:t>
              </a:r>
              <a:endParaRPr kumimoji="1" lang="en-US" altLang="ja-JP" sz="1200">
                <a:solidFill>
                  <a:schemeClr val="tx1"/>
                </a:solidFill>
                <a:latin typeface="+mn-ea"/>
              </a:endParaRPr>
            </a:p>
            <a:p>
              <a:pPr marL="108000" indent="-108000">
                <a:buClr>
                  <a:schemeClr val="accent6"/>
                </a:buClr>
                <a:buFont typeface="Arial" panose="020B0604020202020204" pitchFamily="34" charset="0"/>
                <a:buChar char="•"/>
              </a:pPr>
              <a:r>
                <a:rPr kumimoji="1" lang="ja-JP" altLang="en-US" sz="1200">
                  <a:solidFill>
                    <a:schemeClr val="tx1"/>
                  </a:solidFill>
                  <a:latin typeface="+mn-ea"/>
                </a:rPr>
                <a:t>放射性物質汚染対処特措法に基づく事務及び事業に関すること</a:t>
              </a:r>
              <a:endParaRPr kumimoji="1" lang="en-US" altLang="ja-JP" sz="1200">
                <a:solidFill>
                  <a:schemeClr val="tx1"/>
                </a:solidFill>
                <a:latin typeface="+mn-ea"/>
              </a:endParaRPr>
            </a:p>
            <a:p>
              <a:pPr algn="r"/>
              <a:r>
                <a:rPr kumimoji="1" lang="ja-JP" altLang="en-US" sz="1200">
                  <a:solidFill>
                    <a:schemeClr val="tx1"/>
                  </a:solidFill>
                  <a:latin typeface="+mn-ea"/>
                </a:rPr>
                <a:t>等</a:t>
              </a:r>
            </a:p>
          </p:txBody>
        </p:sp>
      </p:grpSp>
      <p:grpSp>
        <p:nvGrpSpPr>
          <p:cNvPr id="10" name="グループ化 9">
            <a:extLst>
              <a:ext uri="{FF2B5EF4-FFF2-40B4-BE49-F238E27FC236}">
                <a16:creationId xmlns:a16="http://schemas.microsoft.com/office/drawing/2014/main" id="{54D7F558-5A60-4523-ABB9-1F4834669573}"/>
              </a:ext>
            </a:extLst>
          </p:cNvPr>
          <p:cNvGrpSpPr/>
          <p:nvPr/>
        </p:nvGrpSpPr>
        <p:grpSpPr bwMode="gray">
          <a:xfrm>
            <a:off x="248790" y="3352896"/>
            <a:ext cx="2952000" cy="3024002"/>
            <a:chOff x="306838" y="3255469"/>
            <a:chExt cx="2952000" cy="3399983"/>
          </a:xfrm>
        </p:grpSpPr>
        <p:sp>
          <p:nvSpPr>
            <p:cNvPr id="14" name="四角形: 角を丸くする 13">
              <a:extLst>
                <a:ext uri="{FF2B5EF4-FFF2-40B4-BE49-F238E27FC236}">
                  <a16:creationId xmlns:a16="http://schemas.microsoft.com/office/drawing/2014/main" id="{ABCF4CE6-A717-4A98-92B4-3E100994B789}"/>
                </a:ext>
              </a:extLst>
            </p:cNvPr>
            <p:cNvSpPr/>
            <p:nvPr/>
          </p:nvSpPr>
          <p:spPr bwMode="gray">
            <a:xfrm>
              <a:off x="306838" y="3255469"/>
              <a:ext cx="2952000" cy="3600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環境対策課</a:t>
              </a:r>
            </a:p>
          </p:txBody>
        </p:sp>
        <p:sp>
          <p:nvSpPr>
            <p:cNvPr id="15" name="正方形/長方形 14">
              <a:extLst>
                <a:ext uri="{FF2B5EF4-FFF2-40B4-BE49-F238E27FC236}">
                  <a16:creationId xmlns:a16="http://schemas.microsoft.com/office/drawing/2014/main" id="{4BBC2E86-9B46-4650-9CCA-A3D6A8BC7C75}"/>
                </a:ext>
              </a:extLst>
            </p:cNvPr>
            <p:cNvSpPr/>
            <p:nvPr/>
          </p:nvSpPr>
          <p:spPr bwMode="gray">
            <a:xfrm>
              <a:off x="306838" y="3615469"/>
              <a:ext cx="2952000" cy="303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7950" indent="-107950">
                <a:buClr>
                  <a:schemeClr val="bg2"/>
                </a:buClr>
                <a:buFont typeface="Arial" panose="020B0604020202020204" pitchFamily="34" charset="0"/>
                <a:buChar char="•"/>
              </a:pPr>
              <a:r>
                <a:rPr kumimoji="1" lang="ja-JP" altLang="en-US" sz="1200">
                  <a:solidFill>
                    <a:schemeClr val="tx1"/>
                  </a:solidFill>
                  <a:latin typeface="+mn-ea"/>
                </a:rPr>
                <a:t>地球温暖化対策にかかる普及啓発、助成、相談受付等（地域脱炭素創生室の所掌に属するものを除く）</a:t>
              </a:r>
              <a:endParaRPr lang="en-US" altLang="ja-JP"/>
            </a:p>
            <a:p>
              <a:pPr marL="107950" indent="-107950">
                <a:buClr>
                  <a:schemeClr val="bg2"/>
                </a:buClr>
                <a:buFont typeface="Arial" panose="020B0604020202020204" pitchFamily="34" charset="0"/>
                <a:buChar char="•"/>
              </a:pPr>
              <a:r>
                <a:rPr kumimoji="1" lang="ja-JP" altLang="en-US" sz="1200">
                  <a:solidFill>
                    <a:schemeClr val="tx1"/>
                  </a:solidFill>
                  <a:latin typeface="+mn-ea"/>
                </a:rPr>
                <a:t>公害規制法に基づく緊急時の立入検査等</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オフロード自動車排ガス規制法に基づく立入検査等</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土壌汚染対策法に基づく指定調査機関の指導・監督</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石綿健康被害救済法に基づく申請の経由</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化学物質審査規制法に基づく報告徴収・</a:t>
              </a:r>
              <a:br>
                <a:rPr lang="en-US" altLang="ja-JP" sz="1200">
                  <a:latin typeface="+mn-ea"/>
                </a:rPr>
              </a:br>
              <a:r>
                <a:rPr kumimoji="1" lang="ja-JP" altLang="en-US" sz="1200">
                  <a:solidFill>
                    <a:schemeClr val="tx1"/>
                  </a:solidFill>
                  <a:latin typeface="+mn-ea"/>
                </a:rPr>
                <a:t>立入検査</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環境影響評価（アセスメント）に関する審査</a:t>
              </a:r>
              <a:endParaRPr lang="ja-JP" altLang="en-US" sz="1200">
                <a:solidFill>
                  <a:schemeClr val="tx1"/>
                </a:solidFill>
                <a:latin typeface="+mn-ea"/>
              </a:endParaRPr>
            </a:p>
            <a:p>
              <a:pPr marL="107950" indent="-107950">
                <a:buClr>
                  <a:schemeClr val="bg2"/>
                </a:buClr>
                <a:buFont typeface="Arial" panose="020B0604020202020204" pitchFamily="34" charset="0"/>
                <a:buChar char="•"/>
              </a:pPr>
              <a:r>
                <a:rPr kumimoji="1" lang="ja-JP" altLang="en-US" sz="1200">
                  <a:solidFill>
                    <a:schemeClr val="tx1"/>
                  </a:solidFill>
                  <a:latin typeface="+mn-ea"/>
                </a:rPr>
                <a:t>環境教育の推進</a:t>
              </a:r>
              <a:endParaRPr lang="en-US" altLang="ja-JP" sz="1200">
                <a:solidFill>
                  <a:schemeClr val="tx1"/>
                </a:solidFill>
                <a:latin typeface="+mn-ea"/>
              </a:endParaRPr>
            </a:p>
            <a:p>
              <a:pPr marL="107950" indent="-107950">
                <a:buClr>
                  <a:srgbClr val="00584E"/>
                </a:buClr>
                <a:buFont typeface="Arial" panose="020B0604020202020204" pitchFamily="34" charset="0"/>
                <a:buChar char="•"/>
              </a:pPr>
              <a:r>
                <a:rPr lang="ja-JP" altLang="en-US" sz="1200">
                  <a:solidFill>
                    <a:schemeClr val="tx1"/>
                  </a:solidFill>
                  <a:latin typeface="+mn-ea"/>
                </a:rPr>
                <a:t>地域の気候変動適応の推進</a:t>
              </a:r>
            </a:p>
            <a:p>
              <a:pPr algn="r"/>
              <a:r>
                <a:rPr kumimoji="1" lang="ja-JP" altLang="en-US" sz="1200">
                  <a:solidFill>
                    <a:schemeClr val="tx1"/>
                  </a:solidFill>
                  <a:latin typeface="+mn-ea"/>
                </a:rPr>
                <a:t>等</a:t>
              </a:r>
            </a:p>
          </p:txBody>
        </p:sp>
      </p:grpSp>
      <p:grpSp>
        <p:nvGrpSpPr>
          <p:cNvPr id="11" name="グループ化 10">
            <a:extLst>
              <a:ext uri="{FF2B5EF4-FFF2-40B4-BE49-F238E27FC236}">
                <a16:creationId xmlns:a16="http://schemas.microsoft.com/office/drawing/2014/main" id="{D9506DDD-CF6A-4C71-A181-666851BA3CA5}"/>
              </a:ext>
            </a:extLst>
          </p:cNvPr>
          <p:cNvGrpSpPr/>
          <p:nvPr/>
        </p:nvGrpSpPr>
        <p:grpSpPr bwMode="gray">
          <a:xfrm>
            <a:off x="6562540" y="4286600"/>
            <a:ext cx="3780001" cy="2836942"/>
            <a:chOff x="6620588" y="4389037"/>
            <a:chExt cx="3780001" cy="2836942"/>
          </a:xfrm>
        </p:grpSpPr>
        <p:sp>
          <p:nvSpPr>
            <p:cNvPr id="12" name="四角形: 角を丸くする 11">
              <a:extLst>
                <a:ext uri="{FF2B5EF4-FFF2-40B4-BE49-F238E27FC236}">
                  <a16:creationId xmlns:a16="http://schemas.microsoft.com/office/drawing/2014/main" id="{618D5A48-9BA7-409F-97EE-600B83016344}"/>
                </a:ext>
              </a:extLst>
            </p:cNvPr>
            <p:cNvSpPr/>
            <p:nvPr/>
          </p:nvSpPr>
          <p:spPr bwMode="gray">
            <a:xfrm>
              <a:off x="6620588" y="4389037"/>
              <a:ext cx="3780000"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a:solidFill>
                    <a:schemeClr val="bg1"/>
                  </a:solidFill>
                  <a:latin typeface="+mn-ea"/>
                </a:rPr>
                <a:t>野生生物課</a:t>
              </a:r>
            </a:p>
          </p:txBody>
        </p:sp>
        <p:sp>
          <p:nvSpPr>
            <p:cNvPr id="13" name="正方形/長方形 12">
              <a:extLst>
                <a:ext uri="{FF2B5EF4-FFF2-40B4-BE49-F238E27FC236}">
                  <a16:creationId xmlns:a16="http://schemas.microsoft.com/office/drawing/2014/main" id="{3DEB601E-3B49-4C2F-AC78-706A9571DBE1}"/>
                </a:ext>
              </a:extLst>
            </p:cNvPr>
            <p:cNvSpPr/>
            <p:nvPr/>
          </p:nvSpPr>
          <p:spPr bwMode="gray">
            <a:xfrm>
              <a:off x="6620589" y="4749036"/>
              <a:ext cx="3780000" cy="2476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国指定鳥獣保護区の規制</a:t>
              </a:r>
              <a:br>
                <a:rPr kumimoji="1" lang="en-US" altLang="ja-JP" sz="1200">
                  <a:solidFill>
                    <a:schemeClr val="tx1"/>
                  </a:solidFill>
                  <a:latin typeface="+mn-ea"/>
                </a:rPr>
              </a:br>
              <a:r>
                <a:rPr kumimoji="1" lang="ja-JP" altLang="en-US" sz="1200">
                  <a:solidFill>
                    <a:schemeClr val="tx1"/>
                  </a:solidFill>
                  <a:latin typeface="+mn-ea"/>
                </a:rPr>
                <a:t>（</a:t>
              </a:r>
              <a:r>
                <a:rPr kumimoji="1" lang="en-US" altLang="ja-JP" sz="1200">
                  <a:solidFill>
                    <a:schemeClr val="tx1"/>
                  </a:solidFill>
                  <a:latin typeface="+mn-ea"/>
                </a:rPr>
                <a:t>=</a:t>
              </a:r>
              <a:r>
                <a:rPr kumimoji="1" lang="ja-JP" altLang="en-US" sz="1200">
                  <a:solidFill>
                    <a:schemeClr val="tx1"/>
                  </a:solidFill>
                  <a:latin typeface="+mn-ea"/>
                </a:rPr>
                <a:t>ラムサール条約登録湿地の保全）</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希少種の生息地等保護区の管理</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希少種の保護増殖事業（トキ、ツシマヤマネコ等）</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鳥獣の輸出入の規制</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鳥獣保護法に基づく希少鳥獣の捕獲・危険猟法等の許可</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広域的な鳥獣の保護管理（クマ等）</a:t>
              </a:r>
              <a:endParaRPr lang="en-US" altLang="ja-JP" sz="1200">
                <a:solidFill>
                  <a:schemeClr val="tx1"/>
                </a:solidFill>
                <a:latin typeface="+mn-ea"/>
              </a:endParaRP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鳥インフルエンザの蔓延防止</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種の保存法に基づく象牙等を扱う特定国際種事業の監督</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外来生物法に基づく飼養等の許可、外来生物の防除事業</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遺伝子組換え生物規制法に基づく立入検査</a:t>
              </a:r>
            </a:p>
            <a:p>
              <a:pPr marL="108000" indent="-108000">
                <a:buClr>
                  <a:schemeClr val="accent3">
                    <a:lumMod val="75000"/>
                  </a:schemeClr>
                </a:buClr>
                <a:buFont typeface="Arial" panose="020B0604020202020204" pitchFamily="34" charset="0"/>
                <a:buChar char="•"/>
              </a:pPr>
              <a:r>
                <a:rPr kumimoji="1" lang="ja-JP" altLang="en-US" sz="1200">
                  <a:solidFill>
                    <a:schemeClr val="tx1"/>
                  </a:solidFill>
                  <a:latin typeface="+mn-ea"/>
                </a:rPr>
                <a:t>ペットフード安全法に基づく報告徴収・立入検査</a:t>
              </a:r>
              <a:endParaRPr kumimoji="1" lang="en-US" altLang="ja-JP" sz="1200">
                <a:solidFill>
                  <a:schemeClr val="tx1"/>
                </a:solidFill>
                <a:latin typeface="+mn-ea"/>
              </a:endParaRPr>
            </a:p>
            <a:p>
              <a:pPr algn="r"/>
              <a:r>
                <a:rPr kumimoji="1" lang="ja-JP" altLang="en-US" sz="1200">
                  <a:solidFill>
                    <a:schemeClr val="tx1"/>
                  </a:solidFill>
                  <a:latin typeface="+mn-ea"/>
                </a:rPr>
                <a:t>等</a:t>
              </a:r>
            </a:p>
          </p:txBody>
        </p:sp>
      </p:grpSp>
    </p:spTree>
    <p:extLst>
      <p:ext uri="{BB962C8B-B14F-4D97-AF65-F5344CB8AC3E}">
        <p14:creationId xmlns:p14="http://schemas.microsoft.com/office/powerpoint/2010/main" val="139972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832C084-7FDB-4F2C-96F2-09A22F85D682}"/>
              </a:ext>
            </a:extLst>
          </p:cNvPr>
          <p:cNvSpPr>
            <a:spLocks noGrp="1"/>
          </p:cNvSpPr>
          <p:nvPr>
            <p:ph type="title"/>
          </p:nvPr>
        </p:nvSpPr>
        <p:spPr/>
        <p:txBody>
          <a:bodyPr/>
          <a:lstStyle/>
          <a:p>
            <a:r>
              <a:rPr kumimoji="1" lang="zh-TW" altLang="en-US"/>
              <a:t>福島</a:t>
            </a:r>
            <a:r>
              <a:rPr lang="ja-JP" altLang="en-US"/>
              <a:t>環境局の組織・主な業務</a:t>
            </a:r>
            <a:endParaRPr kumimoji="1" lang="ja-JP" altLang="en-US"/>
          </a:p>
        </p:txBody>
      </p:sp>
      <p:grpSp>
        <p:nvGrpSpPr>
          <p:cNvPr id="3" name="グループ化 2">
            <a:extLst>
              <a:ext uri="{FF2B5EF4-FFF2-40B4-BE49-F238E27FC236}">
                <a16:creationId xmlns:a16="http://schemas.microsoft.com/office/drawing/2014/main" id="{292E81D3-F185-4258-B59F-C8285D1FA4D2}"/>
              </a:ext>
            </a:extLst>
          </p:cNvPr>
          <p:cNvGrpSpPr/>
          <p:nvPr/>
        </p:nvGrpSpPr>
        <p:grpSpPr bwMode="gray">
          <a:xfrm>
            <a:off x="447610" y="1350616"/>
            <a:ext cx="4680000" cy="1886012"/>
            <a:chOff x="449362" y="1405842"/>
            <a:chExt cx="4680000" cy="1872000"/>
          </a:xfrm>
        </p:grpSpPr>
        <p:sp>
          <p:nvSpPr>
            <p:cNvPr id="15" name="四角形: 角を丸くする 14">
              <a:extLst>
                <a:ext uri="{FF2B5EF4-FFF2-40B4-BE49-F238E27FC236}">
                  <a16:creationId xmlns:a16="http://schemas.microsoft.com/office/drawing/2014/main" id="{AE132E50-7290-4F4A-969D-2FF1BCF4DB62}"/>
                </a:ext>
              </a:extLst>
            </p:cNvPr>
            <p:cNvSpPr/>
            <p:nvPr/>
          </p:nvSpPr>
          <p:spPr bwMode="gray">
            <a:xfrm>
              <a:off x="449362" y="1405842"/>
              <a:ext cx="4680000" cy="4320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bg2"/>
                  </a:solidFill>
                  <a:latin typeface="+mn-ea"/>
                </a:rPr>
                <a:t>総務部</a:t>
              </a:r>
            </a:p>
          </p:txBody>
        </p:sp>
        <p:sp>
          <p:nvSpPr>
            <p:cNvPr id="16" name="正方形/長方形 15">
              <a:extLst>
                <a:ext uri="{FF2B5EF4-FFF2-40B4-BE49-F238E27FC236}">
                  <a16:creationId xmlns:a16="http://schemas.microsoft.com/office/drawing/2014/main" id="{0728D5EF-3682-45A4-8591-C7B57099BC97}"/>
                </a:ext>
              </a:extLst>
            </p:cNvPr>
            <p:cNvSpPr/>
            <p:nvPr/>
          </p:nvSpPr>
          <p:spPr bwMode="gray">
            <a:xfrm>
              <a:off x="449362" y="1837842"/>
              <a:ext cx="468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marL="144000" indent="-144000">
                <a:spcAft>
                  <a:spcPts val="300"/>
                </a:spcAft>
                <a:buClr>
                  <a:schemeClr val="bg2"/>
                </a:buClr>
                <a:buFont typeface="Arial" panose="020B0604020202020204" pitchFamily="34" charset="0"/>
                <a:buChar char="•"/>
              </a:pPr>
              <a:r>
                <a:rPr lang="ja-JP" altLang="en-US" sz="1400">
                  <a:solidFill>
                    <a:schemeClr val="tx1"/>
                  </a:solidFill>
                  <a:latin typeface="+mn-ea"/>
                </a:rPr>
                <a:t>総務、人事、 給与、福利厚生、会計、契約、財産管理</a:t>
              </a:r>
              <a:endParaRPr kumimoji="1" lang="en-US" altLang="ja-JP" sz="1400">
                <a:solidFill>
                  <a:schemeClr val="tx1"/>
                </a:solidFill>
                <a:latin typeface="+mn-ea"/>
              </a:endParaRP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技術・契約審査、復興事業の調整、脱炭素まちづくり支援、事故防止、危機管理</a:t>
              </a:r>
              <a:endParaRPr kumimoji="1" lang="en-US" altLang="ja-JP" sz="1400">
                <a:solidFill>
                  <a:schemeClr val="tx1"/>
                </a:solidFill>
                <a:latin typeface="+mn-ea"/>
              </a:endParaRP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放射線リスコミ</a:t>
              </a:r>
              <a:r>
                <a:rPr lang="ja-JP" altLang="en-US" sz="1400">
                  <a:solidFill>
                    <a:schemeClr val="tx1"/>
                  </a:solidFill>
                  <a:latin typeface="+mn-ea"/>
                </a:rPr>
                <a:t>、環境再生事業の広報・理解醸成</a:t>
              </a:r>
              <a:endParaRPr kumimoji="1" lang="en-US" altLang="ja-JP" sz="1400">
                <a:solidFill>
                  <a:schemeClr val="tx1"/>
                </a:solidFill>
                <a:latin typeface="+mn-ea"/>
              </a:endParaRPr>
            </a:p>
            <a:p>
              <a:pPr algn="r">
                <a:spcAft>
                  <a:spcPts val="300"/>
                </a:spcAft>
                <a:buClr>
                  <a:schemeClr val="bg2"/>
                </a:buClr>
              </a:pPr>
              <a:r>
                <a:rPr kumimoji="1" lang="ja-JP" altLang="en-US" sz="1400">
                  <a:solidFill>
                    <a:schemeClr val="tx1"/>
                  </a:solidFill>
                  <a:latin typeface="+mn-ea"/>
                </a:rPr>
                <a:t>等</a:t>
              </a:r>
            </a:p>
          </p:txBody>
        </p:sp>
      </p:grpSp>
      <p:grpSp>
        <p:nvGrpSpPr>
          <p:cNvPr id="2" name="グループ化 1">
            <a:extLst>
              <a:ext uri="{FF2B5EF4-FFF2-40B4-BE49-F238E27FC236}">
                <a16:creationId xmlns:a16="http://schemas.microsoft.com/office/drawing/2014/main" id="{650F5D9D-B338-46C0-A39C-076C31D46B80}"/>
              </a:ext>
            </a:extLst>
          </p:cNvPr>
          <p:cNvGrpSpPr/>
          <p:nvPr/>
        </p:nvGrpSpPr>
        <p:grpSpPr bwMode="gray">
          <a:xfrm>
            <a:off x="445931" y="5292111"/>
            <a:ext cx="4680000" cy="2160000"/>
            <a:chOff x="5560684" y="1405842"/>
            <a:chExt cx="4680000" cy="2160000"/>
          </a:xfrm>
        </p:grpSpPr>
        <p:sp>
          <p:nvSpPr>
            <p:cNvPr id="17" name="四角形: 角を丸くする 16">
              <a:extLst>
                <a:ext uri="{FF2B5EF4-FFF2-40B4-BE49-F238E27FC236}">
                  <a16:creationId xmlns:a16="http://schemas.microsoft.com/office/drawing/2014/main" id="{B6E11595-724D-43A3-B7C4-626F9A2EC90B}"/>
                </a:ext>
              </a:extLst>
            </p:cNvPr>
            <p:cNvSpPr/>
            <p:nvPr/>
          </p:nvSpPr>
          <p:spPr bwMode="gray">
            <a:xfrm>
              <a:off x="5560684" y="1405842"/>
              <a:ext cx="4680000" cy="4320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bg2"/>
                  </a:solidFill>
                  <a:latin typeface="+mn-ea"/>
                </a:rPr>
                <a:t>中間貯蔵部</a:t>
              </a:r>
            </a:p>
          </p:txBody>
        </p:sp>
        <p:sp>
          <p:nvSpPr>
            <p:cNvPr id="18" name="正方形/長方形 17">
              <a:extLst>
                <a:ext uri="{FF2B5EF4-FFF2-40B4-BE49-F238E27FC236}">
                  <a16:creationId xmlns:a16="http://schemas.microsoft.com/office/drawing/2014/main" id="{E61F7A11-026C-4D12-926A-F2F1802B63F1}"/>
                </a:ext>
              </a:extLst>
            </p:cNvPr>
            <p:cNvSpPr/>
            <p:nvPr/>
          </p:nvSpPr>
          <p:spPr bwMode="gray">
            <a:xfrm>
              <a:off x="5560684" y="1837842"/>
              <a:ext cx="4680000" cy="17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中間貯蔵施設の用地取得等</a:t>
              </a:r>
            </a:p>
            <a:p>
              <a:pPr marL="144000" indent="-144000">
                <a:spcAft>
                  <a:spcPts val="300"/>
                </a:spcAft>
                <a:buClr>
                  <a:schemeClr val="bg2"/>
                </a:buClr>
                <a:buFont typeface="Arial" panose="020B0604020202020204" pitchFamily="34" charset="0"/>
                <a:buChar char="•"/>
              </a:pPr>
              <a:r>
                <a:rPr lang="ja-JP" altLang="en-US" sz="1400">
                  <a:solidFill>
                    <a:schemeClr val="tx1"/>
                  </a:solidFill>
                  <a:latin typeface="+mn-ea"/>
                </a:rPr>
                <a:t>中間貯蔵施設への除去土壌等の輸送・受入</a:t>
              </a:r>
              <a:endParaRPr kumimoji="1" lang="en-US" altLang="ja-JP" sz="1400">
                <a:solidFill>
                  <a:schemeClr val="tx1"/>
                </a:solidFill>
                <a:latin typeface="+mn-ea"/>
              </a:endParaRP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中間貯蔵施設の維持管理</a:t>
              </a: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除去土壌等の減容、復興再生利用</a:t>
              </a:r>
              <a:endParaRPr kumimoji="1" lang="en-US" altLang="ja-JP" sz="1400">
                <a:solidFill>
                  <a:schemeClr val="tx1"/>
                </a:solidFill>
                <a:latin typeface="+mn-ea"/>
              </a:endParaRPr>
            </a:p>
            <a:p>
              <a:pPr algn="r">
                <a:spcAft>
                  <a:spcPts val="300"/>
                </a:spcAft>
                <a:buClr>
                  <a:schemeClr val="bg2"/>
                </a:buClr>
              </a:pPr>
              <a:r>
                <a:rPr kumimoji="1" lang="ja-JP" altLang="en-US" sz="1400">
                  <a:solidFill>
                    <a:schemeClr val="tx1"/>
                  </a:solidFill>
                  <a:latin typeface="+mn-ea"/>
                </a:rPr>
                <a:t>等</a:t>
              </a:r>
            </a:p>
          </p:txBody>
        </p:sp>
      </p:grpSp>
      <p:grpSp>
        <p:nvGrpSpPr>
          <p:cNvPr id="5" name="グループ化 4">
            <a:extLst>
              <a:ext uri="{FF2B5EF4-FFF2-40B4-BE49-F238E27FC236}">
                <a16:creationId xmlns:a16="http://schemas.microsoft.com/office/drawing/2014/main" id="{E1639BB2-A2CB-4098-A9EC-4791C18C6243}"/>
              </a:ext>
            </a:extLst>
          </p:cNvPr>
          <p:cNvGrpSpPr/>
          <p:nvPr/>
        </p:nvGrpSpPr>
        <p:grpSpPr bwMode="gray">
          <a:xfrm>
            <a:off x="446669" y="3275339"/>
            <a:ext cx="4680000" cy="1872549"/>
            <a:chOff x="449362" y="4011593"/>
            <a:chExt cx="4680000" cy="1872549"/>
          </a:xfrm>
        </p:grpSpPr>
        <p:sp>
          <p:nvSpPr>
            <p:cNvPr id="19" name="四角形: 角を丸くする 18">
              <a:extLst>
                <a:ext uri="{FF2B5EF4-FFF2-40B4-BE49-F238E27FC236}">
                  <a16:creationId xmlns:a16="http://schemas.microsoft.com/office/drawing/2014/main" id="{78E1A368-DC37-4BD6-A670-BE109C24C5B9}"/>
                </a:ext>
              </a:extLst>
            </p:cNvPr>
            <p:cNvSpPr/>
            <p:nvPr/>
          </p:nvSpPr>
          <p:spPr bwMode="gray">
            <a:xfrm>
              <a:off x="449362" y="4011593"/>
              <a:ext cx="4680000" cy="4320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bg2"/>
                  </a:solidFill>
                  <a:latin typeface="+mn-ea"/>
                </a:rPr>
                <a:t>環境再生・廃棄物対策部</a:t>
              </a:r>
            </a:p>
          </p:txBody>
        </p:sp>
        <p:sp>
          <p:nvSpPr>
            <p:cNvPr id="20" name="正方形/長方形 19">
              <a:extLst>
                <a:ext uri="{FF2B5EF4-FFF2-40B4-BE49-F238E27FC236}">
                  <a16:creationId xmlns:a16="http://schemas.microsoft.com/office/drawing/2014/main" id="{601ADC9E-9D71-4031-B724-8A24E9C00D00}"/>
                </a:ext>
              </a:extLst>
            </p:cNvPr>
            <p:cNvSpPr/>
            <p:nvPr/>
          </p:nvSpPr>
          <p:spPr bwMode="gray">
            <a:xfrm>
              <a:off x="449362" y="4444142"/>
              <a:ext cx="468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復興再生拠点・特定帰還居住区域の除染・解体</a:t>
              </a: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仮置場の</a:t>
              </a:r>
              <a:r>
                <a:rPr lang="ja-JP" altLang="en-US" sz="1400">
                  <a:solidFill>
                    <a:schemeClr val="tx1"/>
                  </a:solidFill>
                  <a:latin typeface="+mn-ea"/>
                </a:rPr>
                <a:t>維持管理・</a:t>
              </a:r>
              <a:r>
                <a:rPr kumimoji="1" lang="ja-JP" altLang="en-US" sz="1400">
                  <a:solidFill>
                    <a:schemeClr val="tx1"/>
                  </a:solidFill>
                  <a:latin typeface="+mn-ea"/>
                </a:rPr>
                <a:t>原状回復・返地</a:t>
              </a: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福島県外除去土壌等の処分</a:t>
              </a:r>
              <a:endParaRPr kumimoji="1" lang="en-US" altLang="ja-JP" sz="1400">
                <a:solidFill>
                  <a:schemeClr val="tx1"/>
                </a:solidFill>
                <a:latin typeface="+mn-ea"/>
              </a:endParaRP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除染・解体等で生じた廃棄物処理</a:t>
              </a:r>
            </a:p>
            <a:p>
              <a:pPr algn="r">
                <a:spcAft>
                  <a:spcPts val="300"/>
                </a:spcAft>
                <a:buClr>
                  <a:schemeClr val="bg2"/>
                </a:buClr>
              </a:pPr>
              <a:r>
                <a:rPr kumimoji="1" lang="ja-JP" altLang="en-US" sz="1400">
                  <a:solidFill>
                    <a:schemeClr val="tx1"/>
                  </a:solidFill>
                  <a:latin typeface="+mn-ea"/>
                </a:rPr>
                <a:t>等</a:t>
              </a:r>
            </a:p>
          </p:txBody>
        </p:sp>
      </p:grpSp>
      <p:grpSp>
        <p:nvGrpSpPr>
          <p:cNvPr id="14" name="グループ化 13">
            <a:extLst>
              <a:ext uri="{FF2B5EF4-FFF2-40B4-BE49-F238E27FC236}">
                <a16:creationId xmlns:a16="http://schemas.microsoft.com/office/drawing/2014/main" id="{0C6498AA-4AE3-46CB-8C87-1E7111F8F3B6}"/>
              </a:ext>
            </a:extLst>
          </p:cNvPr>
          <p:cNvGrpSpPr/>
          <p:nvPr/>
        </p:nvGrpSpPr>
        <p:grpSpPr bwMode="gray">
          <a:xfrm>
            <a:off x="5590850" y="1364079"/>
            <a:ext cx="4680000" cy="1872549"/>
            <a:chOff x="5560684" y="4011593"/>
            <a:chExt cx="4680000" cy="1872549"/>
          </a:xfrm>
        </p:grpSpPr>
        <p:sp>
          <p:nvSpPr>
            <p:cNvPr id="21" name="四角形: 角を丸くする 20">
              <a:extLst>
                <a:ext uri="{FF2B5EF4-FFF2-40B4-BE49-F238E27FC236}">
                  <a16:creationId xmlns:a16="http://schemas.microsoft.com/office/drawing/2014/main" id="{741FB8AC-FF7A-40A3-9CDD-F54384327C88}"/>
                </a:ext>
              </a:extLst>
            </p:cNvPr>
            <p:cNvSpPr/>
            <p:nvPr/>
          </p:nvSpPr>
          <p:spPr bwMode="gray">
            <a:xfrm>
              <a:off x="5560684" y="4011593"/>
              <a:ext cx="4680000" cy="432000"/>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a:solidFill>
                    <a:schemeClr val="bg2"/>
                  </a:solidFill>
                  <a:latin typeface="+mn-ea"/>
                </a:rPr>
                <a:t>支所</a:t>
              </a:r>
              <a:r>
                <a:rPr kumimoji="1" lang="ja-JP" altLang="en-US" sz="1400" b="1">
                  <a:solidFill>
                    <a:schemeClr val="bg2"/>
                  </a:solidFill>
                  <a:latin typeface="+mn-ea"/>
                </a:rPr>
                <a:t>（福島県内に</a:t>
              </a:r>
              <a:r>
                <a:rPr kumimoji="1" lang="en-US" altLang="ja-JP" sz="1400" b="1">
                  <a:solidFill>
                    <a:schemeClr val="bg2"/>
                  </a:solidFill>
                  <a:latin typeface="+mn-ea"/>
                </a:rPr>
                <a:t>4</a:t>
              </a:r>
              <a:r>
                <a:rPr kumimoji="1" lang="ja-JP" altLang="en-US" sz="1400" b="1">
                  <a:solidFill>
                    <a:schemeClr val="bg2"/>
                  </a:solidFill>
                  <a:latin typeface="+mn-ea"/>
                </a:rPr>
                <a:t>カ所）</a:t>
              </a:r>
              <a:endParaRPr kumimoji="1" lang="ja-JP" altLang="en-US" sz="1600" b="1">
                <a:solidFill>
                  <a:schemeClr val="bg2"/>
                </a:solidFill>
                <a:latin typeface="+mn-ea"/>
              </a:endParaRPr>
            </a:p>
          </p:txBody>
        </p:sp>
        <p:sp>
          <p:nvSpPr>
            <p:cNvPr id="22" name="正方形/長方形 21">
              <a:extLst>
                <a:ext uri="{FF2B5EF4-FFF2-40B4-BE49-F238E27FC236}">
                  <a16:creationId xmlns:a16="http://schemas.microsoft.com/office/drawing/2014/main" id="{ACC06AC3-E8C9-4876-9CBD-34A071FE1466}"/>
                </a:ext>
              </a:extLst>
            </p:cNvPr>
            <p:cNvSpPr/>
            <p:nvPr/>
          </p:nvSpPr>
          <p:spPr bwMode="gray">
            <a:xfrm>
              <a:off x="5560684" y="4444142"/>
              <a:ext cx="468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0" rtlCol="0" anchor="t" anchorCtr="0"/>
            <a:lstStyle/>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復興再生拠点・特定帰還居住区域の推進に関すること</a:t>
              </a: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特定廃棄物の処分の推進に関すること</a:t>
              </a:r>
            </a:p>
            <a:p>
              <a:pPr marL="144000" indent="-144000">
                <a:spcAft>
                  <a:spcPts val="300"/>
                </a:spcAft>
                <a:buClr>
                  <a:schemeClr val="bg2"/>
                </a:buClr>
                <a:buFont typeface="Arial" panose="020B0604020202020204" pitchFamily="34" charset="0"/>
                <a:buChar char="•"/>
              </a:pPr>
              <a:r>
                <a:rPr kumimoji="1" lang="ja-JP" altLang="en-US" sz="1400">
                  <a:solidFill>
                    <a:schemeClr val="tx1"/>
                  </a:solidFill>
                  <a:latin typeface="+mn-ea"/>
                </a:rPr>
                <a:t>関係地方公共団体との連絡調整</a:t>
              </a:r>
              <a:endParaRPr kumimoji="1" lang="en-US" altLang="ja-JP" sz="1400">
                <a:solidFill>
                  <a:schemeClr val="tx1"/>
                </a:solidFill>
                <a:latin typeface="+mn-ea"/>
              </a:endParaRPr>
            </a:p>
            <a:p>
              <a:pPr algn="r">
                <a:spcAft>
                  <a:spcPts val="300"/>
                </a:spcAft>
                <a:buClr>
                  <a:schemeClr val="bg2"/>
                </a:buClr>
              </a:pPr>
              <a:r>
                <a:rPr kumimoji="1" lang="ja-JP" altLang="en-US" sz="1400">
                  <a:solidFill>
                    <a:schemeClr val="tx1"/>
                  </a:solidFill>
                  <a:latin typeface="+mn-ea"/>
                </a:rPr>
                <a:t>等</a:t>
              </a:r>
            </a:p>
          </p:txBody>
        </p:sp>
      </p:gr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730AE0B1-61A3-C612-621E-61B1B729A4FD}"/>
              </a:ext>
            </a:extLst>
          </p:cNvPr>
          <p:cNvPicPr>
            <a:picLocks noChangeAspect="1"/>
          </p:cNvPicPr>
          <p:nvPr/>
        </p:nvPicPr>
        <p:blipFill rotWithShape="1">
          <a:blip r:embed="rId2">
            <a:extLst>
              <a:ext uri="{28A0092B-C50C-407E-A947-70E740481C1C}">
                <a14:useLocalDpi xmlns:a14="http://schemas.microsoft.com/office/drawing/2010/main" val="0"/>
              </a:ext>
            </a:extLst>
          </a:blip>
          <a:srcRect l="60102" t="28354" r="4876" b="12402"/>
          <a:stretch/>
        </p:blipFill>
        <p:spPr>
          <a:xfrm>
            <a:off x="5849962" y="3347789"/>
            <a:ext cx="4176464" cy="4176464"/>
          </a:xfrm>
          <a:prstGeom prst="rect">
            <a:avLst/>
          </a:prstGeom>
        </p:spPr>
      </p:pic>
    </p:spTree>
    <p:extLst>
      <p:ext uri="{BB962C8B-B14F-4D97-AF65-F5344CB8AC3E}">
        <p14:creationId xmlns:p14="http://schemas.microsoft.com/office/powerpoint/2010/main" val="19448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ABECC-53C8-F597-4004-040C16BBB247}"/>
              </a:ext>
            </a:extLst>
          </p:cNvPr>
          <p:cNvSpPr>
            <a:spLocks noGrp="1"/>
          </p:cNvSpPr>
          <p:nvPr>
            <p:ph type="title"/>
          </p:nvPr>
        </p:nvSpPr>
        <p:spPr/>
        <p:txBody>
          <a:bodyPr/>
          <a:lstStyle/>
          <a:p>
            <a:r>
              <a:rPr kumimoji="1" lang="ja-JP" altLang="en-US"/>
              <a:t>福島復興への取組</a:t>
            </a:r>
          </a:p>
        </p:txBody>
      </p:sp>
      <p:sp>
        <p:nvSpPr>
          <p:cNvPr id="3" name="正方形/長方形 2">
            <a:extLst>
              <a:ext uri="{FF2B5EF4-FFF2-40B4-BE49-F238E27FC236}">
                <a16:creationId xmlns:a16="http://schemas.microsoft.com/office/drawing/2014/main" id="{08C0500E-630A-4501-3D13-61B6C0885B29}"/>
              </a:ext>
            </a:extLst>
          </p:cNvPr>
          <p:cNvSpPr/>
          <p:nvPr/>
        </p:nvSpPr>
        <p:spPr>
          <a:xfrm>
            <a:off x="552214" y="1239821"/>
            <a:ext cx="2729929" cy="2936893"/>
          </a:xfrm>
          <a:prstGeom prst="rect">
            <a:avLst/>
          </a:prstGeom>
          <a:solidFill>
            <a:srgbClr val="FFFF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除染・解体</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27" name="正方形/長方形 26">
            <a:extLst>
              <a:ext uri="{FF2B5EF4-FFF2-40B4-BE49-F238E27FC236}">
                <a16:creationId xmlns:a16="http://schemas.microsoft.com/office/drawing/2014/main" id="{CA77D44E-7F12-E4F4-D0CF-330988DF55AA}"/>
              </a:ext>
            </a:extLst>
          </p:cNvPr>
          <p:cNvSpPr/>
          <p:nvPr/>
        </p:nvSpPr>
        <p:spPr>
          <a:xfrm>
            <a:off x="3450136" y="1239821"/>
            <a:ext cx="2729929" cy="2936893"/>
          </a:xfrm>
          <a:prstGeom prst="rect">
            <a:avLst/>
          </a:prstGeom>
          <a:solidFill>
            <a:srgbClr val="FFC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仮置場</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28" name="正方形/長方形 27">
            <a:extLst>
              <a:ext uri="{FF2B5EF4-FFF2-40B4-BE49-F238E27FC236}">
                <a16:creationId xmlns:a16="http://schemas.microsoft.com/office/drawing/2014/main" id="{C5B9B1CF-AAD2-F0F2-794A-1E85C4138F80}"/>
              </a:ext>
            </a:extLst>
          </p:cNvPr>
          <p:cNvSpPr/>
          <p:nvPr/>
        </p:nvSpPr>
        <p:spPr>
          <a:xfrm>
            <a:off x="6348658" y="1230160"/>
            <a:ext cx="3790940" cy="2936893"/>
          </a:xfrm>
          <a:prstGeom prst="rect">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廃棄物処理</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29" name="正方形/長方形 28">
            <a:extLst>
              <a:ext uri="{FF2B5EF4-FFF2-40B4-BE49-F238E27FC236}">
                <a16:creationId xmlns:a16="http://schemas.microsoft.com/office/drawing/2014/main" id="{2E2A06A5-5D35-187F-1443-A3072AAC5AFA}"/>
              </a:ext>
            </a:extLst>
          </p:cNvPr>
          <p:cNvSpPr/>
          <p:nvPr/>
        </p:nvSpPr>
        <p:spPr>
          <a:xfrm>
            <a:off x="554215" y="4350855"/>
            <a:ext cx="4394813" cy="2936893"/>
          </a:xfrm>
          <a:prstGeom prst="rect">
            <a:avLst/>
          </a:prstGeom>
          <a:solidFill>
            <a:srgbClr val="92D0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中間貯蔵施設</a:t>
            </a:r>
            <a:endParaRPr lang="en-US" altLang="ja-JP" sz="2130" b="1" u="sng">
              <a:solidFill>
                <a:schemeClr val="tx1"/>
              </a:solidFill>
              <a:latin typeface="Meiryo UI" panose="020B0604030504040204" pitchFamily="50" charset="-128"/>
              <a:ea typeface="Meiryo UI" panose="020B0604030504040204" pitchFamily="50" charset="-128"/>
            </a:endParaRPr>
          </a:p>
          <a:p>
            <a:pPr algn="ctr"/>
            <a:r>
              <a:rPr lang="ja-JP" altLang="en-US" sz="2130" b="1">
                <a:solidFill>
                  <a:schemeClr val="tx1"/>
                </a:solidFill>
                <a:latin typeface="Meiryo UI" panose="020B0604030504040204" pitchFamily="50" charset="-128"/>
                <a:ea typeface="Meiryo UI" panose="020B0604030504040204" pitchFamily="50" charset="-128"/>
              </a:rPr>
              <a:t>（用地・施設整備・輸送）</a:t>
            </a:r>
            <a:endParaRPr lang="en-US" altLang="ja-JP" sz="2130" b="1">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30" name="正方形/長方形 29">
            <a:extLst>
              <a:ext uri="{FF2B5EF4-FFF2-40B4-BE49-F238E27FC236}">
                <a16:creationId xmlns:a16="http://schemas.microsoft.com/office/drawing/2014/main" id="{712BAEA9-BAAA-48FF-23CF-C194B3725F27}"/>
              </a:ext>
            </a:extLst>
          </p:cNvPr>
          <p:cNvSpPr/>
          <p:nvPr/>
        </p:nvSpPr>
        <p:spPr>
          <a:xfrm>
            <a:off x="5107780" y="4350855"/>
            <a:ext cx="2729929" cy="2936893"/>
          </a:xfrm>
          <a:prstGeom prst="rect">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復興再生利用</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31" name="正方形/長方形 30">
            <a:extLst>
              <a:ext uri="{FF2B5EF4-FFF2-40B4-BE49-F238E27FC236}">
                <a16:creationId xmlns:a16="http://schemas.microsoft.com/office/drawing/2014/main" id="{DC515B32-A9C7-E340-E67C-41778CD11E5D}"/>
              </a:ext>
            </a:extLst>
          </p:cNvPr>
          <p:cNvSpPr/>
          <p:nvPr/>
        </p:nvSpPr>
        <p:spPr>
          <a:xfrm>
            <a:off x="8016184" y="4350855"/>
            <a:ext cx="2121414" cy="1692857"/>
          </a:xfrm>
          <a:prstGeom prst="rect">
            <a:avLst/>
          </a:prstGeom>
          <a:solidFill>
            <a:schemeClr val="accent4">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情報発信</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u="sng">
              <a:solidFill>
                <a:schemeClr val="tx1"/>
              </a:solidFill>
            </a:endParaRPr>
          </a:p>
          <a:p>
            <a:pPr algn="ctr"/>
            <a:endParaRPr lang="en-US" altLang="ja-JP" sz="2130" b="1" u="sng">
              <a:solidFill>
                <a:schemeClr val="tx1"/>
              </a:solidFill>
            </a:endParaRPr>
          </a:p>
          <a:p>
            <a:pPr algn="ctr"/>
            <a:endParaRPr lang="en-US" altLang="ja-JP" sz="2130" b="1">
              <a:solidFill>
                <a:schemeClr val="tx1"/>
              </a:solidFill>
            </a:endParaRPr>
          </a:p>
          <a:p>
            <a:pPr algn="ctr"/>
            <a:endParaRPr lang="ja-JP" altLang="en-US" sz="2130" b="1">
              <a:solidFill>
                <a:schemeClr val="tx1"/>
              </a:solidFill>
            </a:endParaRPr>
          </a:p>
        </p:txBody>
      </p:sp>
      <p:sp>
        <p:nvSpPr>
          <p:cNvPr id="32" name="正方形/長方形 31">
            <a:extLst>
              <a:ext uri="{FF2B5EF4-FFF2-40B4-BE49-F238E27FC236}">
                <a16:creationId xmlns:a16="http://schemas.microsoft.com/office/drawing/2014/main" id="{A5B3D922-5E10-9BC2-947C-96E941B908E7}"/>
              </a:ext>
            </a:extLst>
          </p:cNvPr>
          <p:cNvSpPr/>
          <p:nvPr/>
        </p:nvSpPr>
        <p:spPr>
          <a:xfrm>
            <a:off x="8016184" y="6081726"/>
            <a:ext cx="2121414" cy="1206022"/>
          </a:xfrm>
          <a:prstGeom prst="rect">
            <a:avLst/>
          </a:prstGeom>
          <a:solidFill>
            <a:schemeClr val="bg2">
              <a:lumMod val="5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130" b="1" u="sng">
                <a:solidFill>
                  <a:schemeClr val="tx1"/>
                </a:solidFill>
                <a:latin typeface="Meiryo UI" panose="020B0604030504040204" pitchFamily="50" charset="-128"/>
                <a:ea typeface="Meiryo UI" panose="020B0604030504040204" pitchFamily="50" charset="-128"/>
              </a:rPr>
              <a:t>未来志向</a:t>
            </a:r>
            <a:endParaRPr lang="en-US" altLang="ja-JP" sz="2130" b="1" u="sng">
              <a:solidFill>
                <a:schemeClr val="tx1"/>
              </a:solidFill>
              <a:latin typeface="Meiryo UI" panose="020B0604030504040204" pitchFamily="50" charset="-128"/>
              <a:ea typeface="Meiryo UI" panose="020B0604030504040204" pitchFamily="50" charset="-128"/>
            </a:endParaRPr>
          </a:p>
          <a:p>
            <a:pPr algn="ctr"/>
            <a:r>
              <a:rPr lang="ja-JP" altLang="en-US" sz="2130" b="1" u="sng">
                <a:solidFill>
                  <a:schemeClr val="tx1"/>
                </a:solidFill>
                <a:latin typeface="Meiryo UI" panose="020B0604030504040204" pitchFamily="50" charset="-128"/>
                <a:ea typeface="Meiryo UI" panose="020B0604030504040204" pitchFamily="50" charset="-128"/>
              </a:rPr>
              <a:t>の取組</a:t>
            </a:r>
            <a:endParaRPr lang="en-US" altLang="ja-JP" sz="2130" b="1" u="sng">
              <a:solidFill>
                <a:schemeClr val="tx1"/>
              </a:solidFill>
              <a:latin typeface="Meiryo UI" panose="020B0604030504040204" pitchFamily="50" charset="-128"/>
              <a:ea typeface="Meiryo UI" panose="020B0604030504040204" pitchFamily="50" charset="-128"/>
            </a:endParaRPr>
          </a:p>
          <a:p>
            <a:pPr algn="ctr"/>
            <a:endParaRPr lang="en-US" altLang="ja-JP" sz="2130" b="1">
              <a:solidFill>
                <a:schemeClr val="tx1"/>
              </a:solidFill>
            </a:endParaRPr>
          </a:p>
          <a:p>
            <a:pPr algn="ctr"/>
            <a:endParaRPr lang="ja-JP" altLang="en-US" sz="2130" b="1">
              <a:solidFill>
                <a:schemeClr val="tx1"/>
              </a:solidFill>
            </a:endParaRPr>
          </a:p>
        </p:txBody>
      </p:sp>
      <p:pic>
        <p:nvPicPr>
          <p:cNvPr id="33" name="Picture 5">
            <a:extLst>
              <a:ext uri="{FF2B5EF4-FFF2-40B4-BE49-F238E27FC236}">
                <a16:creationId xmlns:a16="http://schemas.microsoft.com/office/drawing/2014/main" id="{56570183-AAD9-6EBF-3F18-488505F43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026" t="35033" r="26328" b="18916"/>
          <a:stretch>
            <a:fillRect/>
          </a:stretch>
        </p:blipFill>
        <p:spPr bwMode="auto">
          <a:xfrm>
            <a:off x="849087" y="1954201"/>
            <a:ext cx="1401176" cy="95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図 6">
            <a:extLst>
              <a:ext uri="{FF2B5EF4-FFF2-40B4-BE49-F238E27FC236}">
                <a16:creationId xmlns:a16="http://schemas.microsoft.com/office/drawing/2014/main" id="{C471655C-34B2-3C3D-330E-87662B7588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85" y="3035386"/>
            <a:ext cx="1411377" cy="106195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38FD57C7-AF9B-A921-D6FA-C98DA5F34C97}"/>
              </a:ext>
            </a:extLst>
          </p:cNvPr>
          <p:cNvSpPr txBox="1"/>
          <p:nvPr/>
        </p:nvSpPr>
        <p:spPr>
          <a:xfrm>
            <a:off x="1932760" y="2629003"/>
            <a:ext cx="1571434"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宅地の除染</a:t>
            </a:r>
          </a:p>
        </p:txBody>
      </p:sp>
      <p:sp>
        <p:nvSpPr>
          <p:cNvPr id="36" name="テキスト ボックス 35">
            <a:extLst>
              <a:ext uri="{FF2B5EF4-FFF2-40B4-BE49-F238E27FC236}">
                <a16:creationId xmlns:a16="http://schemas.microsoft.com/office/drawing/2014/main" id="{74252478-E0C9-4E6B-89F2-996307B6D75C}"/>
              </a:ext>
            </a:extLst>
          </p:cNvPr>
          <p:cNvSpPr txBox="1"/>
          <p:nvPr/>
        </p:nvSpPr>
        <p:spPr>
          <a:xfrm>
            <a:off x="2171581" y="3640985"/>
            <a:ext cx="1110563" cy="444096"/>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被災家屋等</a:t>
            </a:r>
            <a:endParaRPr lang="en-US" altLang="ja-JP" sz="1143" b="1">
              <a:latin typeface="Calibri"/>
              <a:ea typeface="ＭＳ Ｐゴシック" panose="020B0600070205080204" pitchFamily="50" charset="-128"/>
            </a:endParaRPr>
          </a:p>
          <a:p>
            <a:pPr algn="ctr" defTabSz="950175">
              <a:defRPr/>
            </a:pPr>
            <a:r>
              <a:rPr lang="ja-JP" altLang="en-US" sz="1143" b="1">
                <a:latin typeface="Calibri"/>
                <a:ea typeface="ＭＳ Ｐゴシック" panose="020B0600070205080204" pitchFamily="50" charset="-128"/>
              </a:rPr>
              <a:t>の解体</a:t>
            </a:r>
          </a:p>
        </p:txBody>
      </p:sp>
      <p:pic>
        <p:nvPicPr>
          <p:cNvPr id="37" name="図 36">
            <a:extLst>
              <a:ext uri="{FF2B5EF4-FFF2-40B4-BE49-F238E27FC236}">
                <a16:creationId xmlns:a16="http://schemas.microsoft.com/office/drawing/2014/main" id="{62D8AE18-28C4-4693-C7F3-C53290797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9804" y="1954201"/>
            <a:ext cx="1439101" cy="947387"/>
          </a:xfrm>
          <a:prstGeom prst="rect">
            <a:avLst/>
          </a:prstGeom>
        </p:spPr>
      </p:pic>
      <p:sp>
        <p:nvSpPr>
          <p:cNvPr id="38" name="テキスト ボックス 37">
            <a:extLst>
              <a:ext uri="{FF2B5EF4-FFF2-40B4-BE49-F238E27FC236}">
                <a16:creationId xmlns:a16="http://schemas.microsoft.com/office/drawing/2014/main" id="{14728EB8-2A75-6C7F-91FA-3DF22E863FE0}"/>
              </a:ext>
            </a:extLst>
          </p:cNvPr>
          <p:cNvSpPr txBox="1"/>
          <p:nvPr/>
        </p:nvSpPr>
        <p:spPr>
          <a:xfrm>
            <a:off x="4815100" y="2430454"/>
            <a:ext cx="1571434" cy="444096"/>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仮置場での</a:t>
            </a:r>
            <a:endParaRPr lang="en-US" altLang="ja-JP" sz="1143" b="1">
              <a:latin typeface="Calibri"/>
              <a:ea typeface="ＭＳ Ｐゴシック" panose="020B0600070205080204" pitchFamily="50" charset="-128"/>
            </a:endParaRPr>
          </a:p>
          <a:p>
            <a:pPr algn="ctr" defTabSz="950175">
              <a:defRPr/>
            </a:pPr>
            <a:r>
              <a:rPr lang="ja-JP" altLang="en-US" sz="1143" b="1">
                <a:latin typeface="Calibri"/>
                <a:ea typeface="ＭＳ Ｐゴシック" panose="020B0600070205080204" pitchFamily="50" charset="-128"/>
              </a:rPr>
              <a:t>保管</a:t>
            </a:r>
          </a:p>
        </p:txBody>
      </p:sp>
      <p:pic>
        <p:nvPicPr>
          <p:cNvPr id="39" name="図 38">
            <a:extLst>
              <a:ext uri="{FF2B5EF4-FFF2-40B4-BE49-F238E27FC236}">
                <a16:creationId xmlns:a16="http://schemas.microsoft.com/office/drawing/2014/main" id="{4C0B03AE-5A4E-6AC4-CC0B-32D8BAD316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95" t="1298" r="6832" b="-1298"/>
          <a:stretch/>
        </p:blipFill>
        <p:spPr>
          <a:xfrm>
            <a:off x="3705419" y="3062415"/>
            <a:ext cx="1427871" cy="955549"/>
          </a:xfrm>
          <a:prstGeom prst="rect">
            <a:avLst/>
          </a:prstGeom>
        </p:spPr>
      </p:pic>
      <p:sp>
        <p:nvSpPr>
          <p:cNvPr id="40" name="テキスト ボックス 39">
            <a:extLst>
              <a:ext uri="{FF2B5EF4-FFF2-40B4-BE49-F238E27FC236}">
                <a16:creationId xmlns:a16="http://schemas.microsoft.com/office/drawing/2014/main" id="{0EE394A8-71AE-C4E9-1901-1EE6856D527F}"/>
              </a:ext>
            </a:extLst>
          </p:cNvPr>
          <p:cNvSpPr txBox="1"/>
          <p:nvPr/>
        </p:nvSpPr>
        <p:spPr>
          <a:xfrm>
            <a:off x="4815100" y="3510930"/>
            <a:ext cx="1571434" cy="444096"/>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原状回復</a:t>
            </a:r>
            <a:endParaRPr lang="en-US" altLang="ja-JP" sz="1143" b="1">
              <a:latin typeface="Calibri"/>
              <a:ea typeface="ＭＳ Ｐゴシック" panose="020B0600070205080204" pitchFamily="50" charset="-128"/>
            </a:endParaRPr>
          </a:p>
          <a:p>
            <a:pPr algn="ctr" defTabSz="950175">
              <a:defRPr/>
            </a:pPr>
            <a:r>
              <a:rPr lang="ja-JP" altLang="en-US" sz="1143" b="1">
                <a:latin typeface="Calibri"/>
                <a:ea typeface="ＭＳ Ｐゴシック" panose="020B0600070205080204" pitchFamily="50" charset="-128"/>
              </a:rPr>
              <a:t>の完了</a:t>
            </a:r>
          </a:p>
        </p:txBody>
      </p:sp>
      <p:pic>
        <p:nvPicPr>
          <p:cNvPr id="41" name="図 40" descr="山の中の道路&#10;&#10;低い精度で自動的に生成された説明">
            <a:extLst>
              <a:ext uri="{FF2B5EF4-FFF2-40B4-BE49-F238E27FC236}">
                <a16:creationId xmlns:a16="http://schemas.microsoft.com/office/drawing/2014/main" id="{D4266EF2-C9EE-C0F7-2C16-EBEDA4CAFD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788" t="12142" r="14198" b="912"/>
          <a:stretch/>
        </p:blipFill>
        <p:spPr>
          <a:xfrm>
            <a:off x="5504658" y="5208596"/>
            <a:ext cx="1959714" cy="1532008"/>
          </a:xfrm>
          <a:prstGeom prst="rect">
            <a:avLst/>
          </a:prstGeom>
          <a:ln>
            <a:solidFill>
              <a:schemeClr val="bg1"/>
            </a:solidFill>
            <a:prstDash val="sysDash"/>
          </a:ln>
        </p:spPr>
      </p:pic>
      <p:sp>
        <p:nvSpPr>
          <p:cNvPr id="42" name="テキスト ボックス 41">
            <a:extLst>
              <a:ext uri="{FF2B5EF4-FFF2-40B4-BE49-F238E27FC236}">
                <a16:creationId xmlns:a16="http://schemas.microsoft.com/office/drawing/2014/main" id="{DDAF3FB3-F1D0-2324-C828-33DB71CFA2F6}"/>
              </a:ext>
            </a:extLst>
          </p:cNvPr>
          <p:cNvSpPr txBox="1"/>
          <p:nvPr/>
        </p:nvSpPr>
        <p:spPr>
          <a:xfrm>
            <a:off x="5155993" y="6796106"/>
            <a:ext cx="2729929"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除去土壌の再生利用実証事業</a:t>
            </a:r>
          </a:p>
        </p:txBody>
      </p:sp>
      <p:sp>
        <p:nvSpPr>
          <p:cNvPr id="43" name="テキスト ボックス 42">
            <a:extLst>
              <a:ext uri="{FF2B5EF4-FFF2-40B4-BE49-F238E27FC236}">
                <a16:creationId xmlns:a16="http://schemas.microsoft.com/office/drawing/2014/main" id="{F83E5CEF-8B3E-DCBE-CC55-6BCBF80C4CC8}"/>
              </a:ext>
            </a:extLst>
          </p:cNvPr>
          <p:cNvSpPr txBox="1"/>
          <p:nvPr/>
        </p:nvSpPr>
        <p:spPr>
          <a:xfrm>
            <a:off x="6854040" y="3700462"/>
            <a:ext cx="2729929"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特定廃棄物等の埋立処分</a:t>
            </a:r>
          </a:p>
        </p:txBody>
      </p:sp>
      <p:pic>
        <p:nvPicPr>
          <p:cNvPr id="44" name="図 43">
            <a:extLst>
              <a:ext uri="{FF2B5EF4-FFF2-40B4-BE49-F238E27FC236}">
                <a16:creationId xmlns:a16="http://schemas.microsoft.com/office/drawing/2014/main" id="{E7D50217-3079-C5BD-ECF5-A516CB1C06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9846" y="4831837"/>
            <a:ext cx="1254091" cy="932387"/>
          </a:xfrm>
          <a:prstGeom prst="rect">
            <a:avLst/>
          </a:prstGeom>
        </p:spPr>
      </p:pic>
      <p:grpSp>
        <p:nvGrpSpPr>
          <p:cNvPr id="45" name="グループ化 44">
            <a:extLst>
              <a:ext uri="{FF2B5EF4-FFF2-40B4-BE49-F238E27FC236}">
                <a16:creationId xmlns:a16="http://schemas.microsoft.com/office/drawing/2014/main" id="{DCF10109-EA12-F336-2026-B5141988A01B}"/>
              </a:ext>
            </a:extLst>
          </p:cNvPr>
          <p:cNvGrpSpPr/>
          <p:nvPr/>
        </p:nvGrpSpPr>
        <p:grpSpPr>
          <a:xfrm>
            <a:off x="2822470" y="5462111"/>
            <a:ext cx="1992373" cy="1356620"/>
            <a:chOff x="4475728" y="923755"/>
            <a:chExt cx="3898456" cy="2539679"/>
          </a:xfrm>
        </p:grpSpPr>
        <p:pic>
          <p:nvPicPr>
            <p:cNvPr id="46" name="図 45" descr="屋外, 山, 草, 古い が含まれている画像&#10;&#10;自動的に生成された説明">
              <a:extLst>
                <a:ext uri="{FF2B5EF4-FFF2-40B4-BE49-F238E27FC236}">
                  <a16:creationId xmlns:a16="http://schemas.microsoft.com/office/drawing/2014/main" id="{F4F3A012-F05F-5C64-1C9E-FA8F131596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675"/>
            <a:stretch/>
          </p:blipFill>
          <p:spPr>
            <a:xfrm>
              <a:off x="4475728" y="923755"/>
              <a:ext cx="3898456" cy="2539679"/>
            </a:xfrm>
            <a:prstGeom prst="rect">
              <a:avLst/>
            </a:prstGeom>
          </p:spPr>
        </p:pic>
        <p:sp>
          <p:nvSpPr>
            <p:cNvPr id="47" name="フリーフォーム: 図形 46">
              <a:extLst>
                <a:ext uri="{FF2B5EF4-FFF2-40B4-BE49-F238E27FC236}">
                  <a16:creationId xmlns:a16="http://schemas.microsoft.com/office/drawing/2014/main" id="{19DAD7F8-4CEA-325E-BE88-B81D9D8872A3}"/>
                </a:ext>
              </a:extLst>
            </p:cNvPr>
            <p:cNvSpPr/>
            <p:nvPr/>
          </p:nvSpPr>
          <p:spPr>
            <a:xfrm>
              <a:off x="4558780" y="1404160"/>
              <a:ext cx="3773505" cy="1345678"/>
            </a:xfrm>
            <a:custGeom>
              <a:avLst/>
              <a:gdLst>
                <a:gd name="connsiteX0" fmla="*/ 1359568 w 4367463"/>
                <a:gd name="connsiteY0" fmla="*/ 72189 h 1503947"/>
                <a:gd name="connsiteX1" fmla="*/ 2298031 w 4367463"/>
                <a:gd name="connsiteY1" fmla="*/ 0 h 1503947"/>
                <a:gd name="connsiteX2" fmla="*/ 2803358 w 4367463"/>
                <a:gd name="connsiteY2" fmla="*/ 24063 h 1503947"/>
                <a:gd name="connsiteX3" fmla="*/ 3441031 w 4367463"/>
                <a:gd name="connsiteY3" fmla="*/ 204536 h 1503947"/>
                <a:gd name="connsiteX4" fmla="*/ 3465094 w 4367463"/>
                <a:gd name="connsiteY4" fmla="*/ 348915 h 1503947"/>
                <a:gd name="connsiteX5" fmla="*/ 4150894 w 4367463"/>
                <a:gd name="connsiteY5" fmla="*/ 673768 h 1503947"/>
                <a:gd name="connsiteX6" fmla="*/ 4367463 w 4367463"/>
                <a:gd name="connsiteY6" fmla="*/ 1058778 h 1503947"/>
                <a:gd name="connsiteX7" fmla="*/ 3934326 w 4367463"/>
                <a:gd name="connsiteY7" fmla="*/ 1503947 h 1503947"/>
                <a:gd name="connsiteX8" fmla="*/ 2935705 w 4367463"/>
                <a:gd name="connsiteY8" fmla="*/ 1395663 h 1503947"/>
                <a:gd name="connsiteX9" fmla="*/ 216568 w 4367463"/>
                <a:gd name="connsiteY9" fmla="*/ 1215189 h 1503947"/>
                <a:gd name="connsiteX10" fmla="*/ 0 w 4367463"/>
                <a:gd name="connsiteY10" fmla="*/ 697831 h 1503947"/>
                <a:gd name="connsiteX11" fmla="*/ 1287379 w 4367463"/>
                <a:gd name="connsiteY11" fmla="*/ 348915 h 1503947"/>
                <a:gd name="connsiteX12" fmla="*/ 1359568 w 4367463"/>
                <a:gd name="connsiteY12" fmla="*/ 72189 h 15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67463" h="1503947">
                  <a:moveTo>
                    <a:pt x="1359568" y="72189"/>
                  </a:moveTo>
                  <a:lnTo>
                    <a:pt x="2298031" y="0"/>
                  </a:lnTo>
                  <a:lnTo>
                    <a:pt x="2803358" y="24063"/>
                  </a:lnTo>
                  <a:lnTo>
                    <a:pt x="3441031" y="204536"/>
                  </a:lnTo>
                  <a:lnTo>
                    <a:pt x="3465094" y="348915"/>
                  </a:lnTo>
                  <a:lnTo>
                    <a:pt x="4150894" y="673768"/>
                  </a:lnTo>
                  <a:lnTo>
                    <a:pt x="4367463" y="1058778"/>
                  </a:lnTo>
                  <a:lnTo>
                    <a:pt x="3934326" y="1503947"/>
                  </a:lnTo>
                  <a:lnTo>
                    <a:pt x="2935705" y="1395663"/>
                  </a:lnTo>
                  <a:lnTo>
                    <a:pt x="216568" y="1215189"/>
                  </a:lnTo>
                  <a:lnTo>
                    <a:pt x="0" y="697831"/>
                  </a:lnTo>
                  <a:lnTo>
                    <a:pt x="1287379" y="348915"/>
                  </a:lnTo>
                  <a:lnTo>
                    <a:pt x="1359568" y="72189"/>
                  </a:lnTo>
                  <a:close/>
                </a:path>
              </a:pathLst>
            </a:custGeom>
            <a:noFill/>
            <a:ln w="444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508">
                <a:solidFill>
                  <a:schemeClr val="tx1"/>
                </a:solidFill>
                <a:latin typeface="Meiryo UI" panose="020B0604030504040204" pitchFamily="50" charset="-128"/>
                <a:ea typeface="Meiryo UI" panose="020B0604030504040204" pitchFamily="50" charset="-128"/>
              </a:endParaRPr>
            </a:p>
          </p:txBody>
        </p:sp>
      </p:grpSp>
      <p:sp>
        <p:nvSpPr>
          <p:cNvPr id="50" name="テキスト ボックス 49">
            <a:extLst>
              <a:ext uri="{FF2B5EF4-FFF2-40B4-BE49-F238E27FC236}">
                <a16:creationId xmlns:a16="http://schemas.microsoft.com/office/drawing/2014/main" id="{4B3C8981-0791-1D07-512C-2E05A1233FF7}"/>
              </a:ext>
            </a:extLst>
          </p:cNvPr>
          <p:cNvSpPr txBox="1"/>
          <p:nvPr/>
        </p:nvSpPr>
        <p:spPr>
          <a:xfrm>
            <a:off x="2498014" y="6835904"/>
            <a:ext cx="2729929"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土壌貯蔵施設</a:t>
            </a:r>
          </a:p>
        </p:txBody>
      </p:sp>
      <p:pic>
        <p:nvPicPr>
          <p:cNvPr id="51" name="図 50">
            <a:extLst>
              <a:ext uri="{FF2B5EF4-FFF2-40B4-BE49-F238E27FC236}">
                <a16:creationId xmlns:a16="http://schemas.microsoft.com/office/drawing/2014/main" id="{8A3F08CD-7524-F251-6ABC-68A8DE467151}"/>
              </a:ext>
            </a:extLst>
          </p:cNvPr>
          <p:cNvPicPr>
            <a:picLocks noChangeAspect="1"/>
          </p:cNvPicPr>
          <p:nvPr/>
        </p:nvPicPr>
        <p:blipFill>
          <a:blip r:embed="rId9"/>
          <a:stretch>
            <a:fillRect/>
          </a:stretch>
        </p:blipFill>
        <p:spPr>
          <a:xfrm>
            <a:off x="662752" y="5462110"/>
            <a:ext cx="2006008" cy="1356620"/>
          </a:xfrm>
          <a:prstGeom prst="rect">
            <a:avLst/>
          </a:prstGeom>
        </p:spPr>
      </p:pic>
      <p:sp>
        <p:nvSpPr>
          <p:cNvPr id="52" name="テキスト ボックス 51">
            <a:extLst>
              <a:ext uri="{FF2B5EF4-FFF2-40B4-BE49-F238E27FC236}">
                <a16:creationId xmlns:a16="http://schemas.microsoft.com/office/drawing/2014/main" id="{6CC28D07-06B0-A303-BC69-C3BE2D00D0B4}"/>
              </a:ext>
            </a:extLst>
          </p:cNvPr>
          <p:cNvSpPr txBox="1"/>
          <p:nvPr/>
        </p:nvSpPr>
        <p:spPr>
          <a:xfrm>
            <a:off x="331107" y="6835904"/>
            <a:ext cx="2729929"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除去土壌等の輸送</a:t>
            </a:r>
          </a:p>
        </p:txBody>
      </p:sp>
      <p:pic>
        <p:nvPicPr>
          <p:cNvPr id="53" name="図 52">
            <a:extLst>
              <a:ext uri="{FF2B5EF4-FFF2-40B4-BE49-F238E27FC236}">
                <a16:creationId xmlns:a16="http://schemas.microsoft.com/office/drawing/2014/main" id="{1DB91358-8281-AF6F-5785-4F17FC69C670}"/>
              </a:ext>
            </a:extLst>
          </p:cNvPr>
          <p:cNvPicPr>
            <a:picLocks noChangeAspect="1"/>
          </p:cNvPicPr>
          <p:nvPr/>
        </p:nvPicPr>
        <p:blipFill>
          <a:blip r:embed="rId10"/>
          <a:stretch>
            <a:fillRect/>
          </a:stretch>
        </p:blipFill>
        <p:spPr>
          <a:xfrm>
            <a:off x="6595585" y="1833656"/>
            <a:ext cx="3257343" cy="1686649"/>
          </a:xfrm>
          <a:prstGeom prst="rect">
            <a:avLst/>
          </a:prstGeom>
        </p:spPr>
      </p:pic>
      <p:sp>
        <p:nvSpPr>
          <p:cNvPr id="54" name="テキスト ボックス 53">
            <a:extLst>
              <a:ext uri="{FF2B5EF4-FFF2-40B4-BE49-F238E27FC236}">
                <a16:creationId xmlns:a16="http://schemas.microsoft.com/office/drawing/2014/main" id="{556D8DA3-63E6-768E-90DF-1CD4FECF431E}"/>
              </a:ext>
            </a:extLst>
          </p:cNvPr>
          <p:cNvSpPr txBox="1"/>
          <p:nvPr/>
        </p:nvSpPr>
        <p:spPr>
          <a:xfrm>
            <a:off x="7711927" y="6818730"/>
            <a:ext cx="2729929" cy="444096"/>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グリーン復興、</a:t>
            </a:r>
            <a:endParaRPr lang="en-US" altLang="ja-JP" sz="1143" b="1">
              <a:latin typeface="Calibri"/>
              <a:ea typeface="ＭＳ Ｐゴシック" panose="020B0600070205080204" pitchFamily="50" charset="-128"/>
            </a:endParaRPr>
          </a:p>
          <a:p>
            <a:pPr algn="ctr" defTabSz="950175">
              <a:defRPr/>
            </a:pPr>
            <a:r>
              <a:rPr lang="ja-JP" altLang="en-US" sz="1143" b="1">
                <a:latin typeface="Calibri"/>
                <a:ea typeface="ＭＳ Ｐゴシック" panose="020B0600070205080204" pitchFamily="50" charset="-128"/>
              </a:rPr>
              <a:t>脱炭素まちづくり　等</a:t>
            </a:r>
          </a:p>
        </p:txBody>
      </p:sp>
      <p:sp>
        <p:nvSpPr>
          <p:cNvPr id="55" name="テキスト ボックス 54">
            <a:extLst>
              <a:ext uri="{FF2B5EF4-FFF2-40B4-BE49-F238E27FC236}">
                <a16:creationId xmlns:a16="http://schemas.microsoft.com/office/drawing/2014/main" id="{AA95A98E-6384-F7AD-DE8C-6E192D5F6936}"/>
              </a:ext>
            </a:extLst>
          </p:cNvPr>
          <p:cNvSpPr txBox="1"/>
          <p:nvPr/>
        </p:nvSpPr>
        <p:spPr>
          <a:xfrm>
            <a:off x="7775384" y="5764225"/>
            <a:ext cx="2729929" cy="268215"/>
          </a:xfrm>
          <a:prstGeom prst="rect">
            <a:avLst/>
          </a:prstGeom>
          <a:noFill/>
        </p:spPr>
        <p:txBody>
          <a:bodyPr wrap="square" rtlCol="0">
            <a:spAutoFit/>
          </a:bodyPr>
          <a:lstStyle/>
          <a:p>
            <a:pPr algn="ctr" defTabSz="950175">
              <a:defRPr/>
            </a:pPr>
            <a:r>
              <a:rPr lang="ja-JP" altLang="en-US" sz="1143" b="1">
                <a:latin typeface="Calibri"/>
                <a:ea typeface="ＭＳ Ｐゴシック" panose="020B0600070205080204" pitchFamily="50" charset="-128"/>
              </a:rPr>
              <a:t>中間貯蔵施設の見学会</a:t>
            </a:r>
          </a:p>
        </p:txBody>
      </p:sp>
    </p:spTree>
    <p:extLst>
      <p:ext uri="{BB962C8B-B14F-4D97-AF65-F5344CB8AC3E}">
        <p14:creationId xmlns:p14="http://schemas.microsoft.com/office/powerpoint/2010/main" val="400559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840-E57D-1FEB-1EB7-7E046FA3EDF8}"/>
              </a:ext>
            </a:extLst>
          </p:cNvPr>
          <p:cNvSpPr>
            <a:spLocks noGrp="1"/>
          </p:cNvSpPr>
          <p:nvPr>
            <p:ph type="title"/>
          </p:nvPr>
        </p:nvSpPr>
        <p:spPr/>
        <p:txBody>
          <a:bodyPr/>
          <a:lstStyle/>
          <a:p>
            <a:r>
              <a:rPr lang="ja-JP" altLang="en-US">
                <a:latin typeface="Meiryo UI"/>
                <a:ea typeface="Meiryo UI"/>
              </a:rPr>
              <a:t>関係法令改正</a:t>
            </a:r>
            <a:endParaRPr lang="ja-JP" altLang="en-US"/>
          </a:p>
        </p:txBody>
      </p:sp>
      <p:sp>
        <p:nvSpPr>
          <p:cNvPr id="3" name="Content Placeholder 2">
            <a:extLst>
              <a:ext uri="{FF2B5EF4-FFF2-40B4-BE49-F238E27FC236}">
                <a16:creationId xmlns:a16="http://schemas.microsoft.com/office/drawing/2014/main" id="{DA346B61-5CE7-5B88-F3FF-13E98797E4A9}"/>
              </a:ext>
            </a:extLst>
          </p:cNvPr>
          <p:cNvSpPr>
            <a:spLocks noGrp="1"/>
          </p:cNvSpPr>
          <p:nvPr>
            <p:ph sz="quarter" idx="13"/>
          </p:nvPr>
        </p:nvSpPr>
        <p:spPr>
          <a:xfrm>
            <a:off x="161925" y="1110920"/>
            <a:ext cx="10367963" cy="5636310"/>
          </a:xfrm>
        </p:spPr>
        <p:txBody>
          <a:bodyPr lIns="180000" tIns="180000" rIns="180000" bIns="144000" anchor="t">
            <a:spAutoFit/>
          </a:bodyPr>
          <a:lstStyle/>
          <a:p>
            <a:pPr marL="0" indent="0">
              <a:buNone/>
            </a:pPr>
            <a:endParaRPr lang="ja-JP" altLang="en-US"/>
          </a:p>
          <a:p>
            <a:pPr marL="0" indent="0">
              <a:buNone/>
            </a:pPr>
            <a:r>
              <a:rPr lang="ja-JP" altLang="en-US"/>
              <a:t>●環境省設置法の一部改正</a:t>
            </a:r>
            <a:endParaRPr lang="en-US" altLang="ja-JP"/>
          </a:p>
          <a:p>
            <a:pPr marL="0" indent="0">
              <a:buNone/>
            </a:pPr>
            <a:endParaRPr lang="en-US"/>
          </a:p>
          <a:p>
            <a:pPr marL="0" indent="0">
              <a:buNone/>
            </a:pPr>
            <a:r>
              <a:rPr lang="ja-JP" altLang="en-US">
                <a:ea typeface="+mn-lt"/>
                <a:cs typeface="+mn-lt"/>
              </a:rPr>
              <a:t> 　環境省設置法の一部を改正する法律案の閣議決定について</a:t>
            </a:r>
            <a:endParaRPr lang="en-US" altLang="ja-JP">
              <a:ea typeface="+mn-lt"/>
              <a:cs typeface="+mn-lt"/>
            </a:endParaRPr>
          </a:p>
          <a:p>
            <a:pPr marL="0" indent="0">
              <a:buNone/>
            </a:pPr>
            <a:r>
              <a:rPr lang="ja-JP" altLang="en-US">
                <a:ea typeface="+mn-lt"/>
                <a:cs typeface="+mn-lt"/>
              </a:rPr>
              <a:t> 　関連URL　:　</a:t>
            </a:r>
            <a:r>
              <a:rPr lang="ja-JP" altLang="en-US">
                <a:ea typeface="+mn-lt"/>
                <a:cs typeface="+mn-lt"/>
                <a:hlinkClick r:id="rId2"/>
              </a:rPr>
              <a:t>https://www.env.go.jp/press/press_03182.html</a:t>
            </a:r>
            <a:endParaRPr lang="ja-JP" altLang="en-US">
              <a:ea typeface="+mn-lt"/>
              <a:cs typeface="+mn-lt"/>
            </a:endParaRPr>
          </a:p>
          <a:p>
            <a:pPr marL="0" indent="0">
              <a:buNone/>
            </a:pPr>
            <a:endParaRPr lang="en-US" altLang="ja-JP">
              <a:ea typeface="+mn-lt"/>
              <a:cs typeface="+mn-lt"/>
            </a:endParaRPr>
          </a:p>
          <a:p>
            <a:pPr marL="0" indent="0">
              <a:buNone/>
            </a:pPr>
            <a:endParaRPr lang="en-US" altLang="ja-JP">
              <a:ea typeface="+mn-lt"/>
              <a:cs typeface="+mn-lt"/>
            </a:endParaRPr>
          </a:p>
          <a:p>
            <a:pPr marL="0" indent="0">
              <a:buNone/>
            </a:pPr>
            <a:endParaRPr lang="ja-JP" altLang="en-US">
              <a:ea typeface="+mn-lt"/>
              <a:cs typeface="+mn-lt"/>
            </a:endParaRPr>
          </a:p>
          <a:p>
            <a:pPr marL="0" indent="0">
              <a:buNone/>
            </a:pPr>
            <a:r>
              <a:rPr lang="ja-JP" altLang="en-US">
                <a:ea typeface="+mn-lt"/>
                <a:cs typeface="+mn-lt"/>
              </a:rPr>
              <a:t>●環境省組織令の一部改正</a:t>
            </a:r>
            <a:endParaRPr lang="en-US" altLang="ja-JP">
              <a:ea typeface="+mn-lt"/>
              <a:cs typeface="+mn-lt"/>
            </a:endParaRPr>
          </a:p>
          <a:p>
            <a:pPr marL="0" indent="0">
              <a:buNone/>
            </a:pPr>
            <a:endParaRPr lang="en-US" altLang="ja-JP">
              <a:ea typeface="+mn-lt"/>
              <a:cs typeface="+mn-lt"/>
            </a:endParaRPr>
          </a:p>
          <a:p>
            <a:pPr marL="0" indent="0">
              <a:buNone/>
            </a:pPr>
            <a:r>
              <a:rPr lang="ja-JP" altLang="en-US">
                <a:ea typeface="+mn-lt"/>
                <a:cs typeface="+mn-lt"/>
              </a:rPr>
              <a:t>　 環境省設置法の一部を改正する法律の施行に伴う関係政令の整備に関する政令の閣議決定</a:t>
            </a:r>
            <a:endParaRPr lang="en-US" altLang="ja-JP">
              <a:ea typeface="+mn-lt"/>
              <a:cs typeface="+mn-lt"/>
            </a:endParaRPr>
          </a:p>
          <a:p>
            <a:pPr marL="0" indent="0">
              <a:buNone/>
            </a:pPr>
            <a:r>
              <a:rPr lang="ja-JP" altLang="en-US">
                <a:ea typeface="+mn-lt"/>
                <a:cs typeface="+mn-lt"/>
              </a:rPr>
              <a:t>　 について</a:t>
            </a:r>
          </a:p>
          <a:p>
            <a:pPr marL="0" indent="0">
              <a:buNone/>
            </a:pPr>
            <a:r>
              <a:rPr lang="ja-JP" altLang="en-US">
                <a:ea typeface="+mn-lt"/>
                <a:cs typeface="+mn-lt"/>
              </a:rPr>
              <a:t>　関連URL　:　</a:t>
            </a:r>
            <a:r>
              <a:rPr lang="en-US" altLang="ja-JP">
                <a:ea typeface="+mn-lt"/>
                <a:cs typeface="+mn-lt"/>
                <a:hlinkClick r:id="rId3"/>
              </a:rPr>
              <a:t>https://www.env.go.jp/press/press_05119.html</a:t>
            </a:r>
            <a:endParaRPr lang="en-US" altLang="ja-JP">
              <a:ea typeface="+mn-lt"/>
              <a:cs typeface="+mn-lt"/>
            </a:endParaRPr>
          </a:p>
          <a:p>
            <a:pPr marL="0" indent="0">
              <a:buNone/>
            </a:pPr>
            <a:endParaRPr lang="ja-JP" altLang="en-US"/>
          </a:p>
        </p:txBody>
      </p:sp>
    </p:spTree>
    <p:extLst>
      <p:ext uri="{BB962C8B-B14F-4D97-AF65-F5344CB8AC3E}">
        <p14:creationId xmlns:p14="http://schemas.microsoft.com/office/powerpoint/2010/main" val="1717435786"/>
      </p:ext>
    </p:extLst>
  </p:cSld>
  <p:clrMapOvr>
    <a:masterClrMapping/>
  </p:clrMapOvr>
</p:sld>
</file>

<file path=ppt/theme/theme1.xml><?xml version="1.0" encoding="utf-8"?>
<a:theme xmlns:a="http://schemas.openxmlformats.org/drawingml/2006/main" name="環境省template_ver2.9_202412_A4有">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1B4EC5DCDF7948AFF2A273FE6E278F" ma:contentTypeVersion="17" ma:contentTypeDescription="新しいドキュメントを作成します。" ma:contentTypeScope="" ma:versionID="f22e56694f6e323b9b4cb1d1b3d73dc1">
  <xsd:schema xmlns:xsd="http://www.w3.org/2001/XMLSchema" xmlns:xs="http://www.w3.org/2001/XMLSchema" xmlns:p="http://schemas.microsoft.com/office/2006/metadata/properties" xmlns:ns2="a9800c34-63ab-4809-84d0-1ca71180d3a9" xmlns:ns3="8fc33615-b24b-4914-9672-4658ced9c92a" targetNamespace="http://schemas.microsoft.com/office/2006/metadata/properties" ma:root="true" ma:fieldsID="1ddf480a452ce0ae2445bbdf3caa7d0e" ns2:_="" ns3:_="">
    <xsd:import namespace="a9800c34-63ab-4809-84d0-1ca71180d3a9"/>
    <xsd:import namespace="8fc33615-b24b-4914-9672-4658ced9c9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00c34-63ab-4809-84d0-1ca71180d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33615-b24b-4914-9672-4658ced9c92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ee9847b-1df2-46da-84ca-a5733d452964}" ma:internalName="TaxCatchAll" ma:showField="CatchAllData" ma:web="8fc33615-b24b-4914-9672-4658ced9c9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c33615-b24b-4914-9672-4658ced9c92a" xsi:nil="true"/>
    <lcf76f155ced4ddcb4097134ff3c332f xmlns="a9800c34-63ab-4809-84d0-1ca71180d3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9900D3-C2B5-48CD-916F-A56C2CE6C39E}"/>
</file>

<file path=customXml/itemProps2.xml><?xml version="1.0" encoding="utf-8"?>
<ds:datastoreItem xmlns:ds="http://schemas.openxmlformats.org/officeDocument/2006/customXml" ds:itemID="{E871B61E-60A9-42F2-BF77-C8A94C314A81}">
  <ds:schemaRefs>
    <ds:schemaRef ds:uri="http://schemas.microsoft.com/office/2006/documentManagement/types"/>
    <ds:schemaRef ds:uri="http://purl.org/dc/terms/"/>
    <ds:schemaRef ds:uri="http://schemas.microsoft.com/office/infopath/2007/PartnerControls"/>
    <ds:schemaRef ds:uri="fc87642c-6fb2-4a53-ad91-4f48128b8ea0"/>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8fc33615-b24b-4914-9672-4658ced9c92a"/>
  </ds:schemaRefs>
</ds:datastoreItem>
</file>

<file path=customXml/itemProps3.xml><?xml version="1.0" encoding="utf-8"?>
<ds:datastoreItem xmlns:ds="http://schemas.openxmlformats.org/officeDocument/2006/customXml" ds:itemID="{B79EA872-265A-4F0F-9D8A-7905654702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1571</Words>
  <PresentationFormat>ユーザー設定</PresentationFormat>
  <Paragraphs>259</Paragraphs>
  <Slides>9</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游ゴシック</vt:lpstr>
      <vt:lpstr>游明朝</vt:lpstr>
      <vt:lpstr>Arial</vt:lpstr>
      <vt:lpstr>Calibri</vt:lpstr>
      <vt:lpstr>Wingdings</vt:lpstr>
      <vt:lpstr>環境省template_ver2.9_202412_A4有</vt:lpstr>
      <vt:lpstr>地方環境局の概要（参考資料）</vt:lpstr>
      <vt:lpstr>沿革</vt:lpstr>
      <vt:lpstr>令和８年の主な変更点</vt:lpstr>
      <vt:lpstr>地方環境局の位置等</vt:lpstr>
      <vt:lpstr>地方環境局の定員の推移</vt:lpstr>
      <vt:lpstr>地方環境局の組織・主な業務（北海道・東北・関東・中部・近畿・中国四国・九州）</vt:lpstr>
      <vt:lpstr>福島環境局の組織・主な業務</vt:lpstr>
      <vt:lpstr>福島復興への取組</vt:lpstr>
      <vt:lpstr>関係法令改正</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0x010100D31B4EC5DCDF7948AFF2A273FE6E278F</vt:lpwstr>
  </property>
  <property fmtid="{D5CDD505-2E9C-101B-9397-08002B2CF9AE}" pid="3" name="MediaServiceImageTags">
    <vt:lpwstr/>
  </property>
</Properties>
</file>