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authors+xml" PartName="/ppt/authors.xml"/>
  <Override ContentType="application/vnd.ms-powerpoint.changesinfo+xml" PartName="/ppt/changesInfos/changesInfo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15"/>
  </p:notesMasterIdLst>
  <p:handoutMasterIdLst>
    <p:handoutMasterId r:id="rId16"/>
  </p:handoutMasterIdLst>
  <p:sldIdLst>
    <p:sldId id="268" r:id="rId5"/>
    <p:sldId id="334" r:id="rId6"/>
    <p:sldId id="330" r:id="rId7"/>
    <p:sldId id="327" r:id="rId8"/>
    <p:sldId id="328" r:id="rId9"/>
    <p:sldId id="331" r:id="rId10"/>
    <p:sldId id="332" r:id="rId11"/>
    <p:sldId id="333" r:id="rId12"/>
    <p:sldId id="312" r:id="rId13"/>
    <p:sldId id="310" r:id="rId14"/>
  </p:sldIdLst>
  <p:sldSz cx="10691813" cy="7559675"/>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93E912-23B8-4E31-4963-B1C13188316C}" name="庄子 真憲(SHOJI Masanori)" initials="真庄" userId="S::MASANORI_SHOJI@env.go.jp::3f2e0713-48db-4671-98f9-f04dabb334c1" providerId="AD"/>
  <p188:author id="{C2DE9AB7-CA73-63B0-95C6-640E0F39BDEF}" name="岩田 成実(IWATA Narumi)" initials="岩N" userId="S::narumi_iwata@env.go.jp::1b9a0b99-11a6-41ac-9a65-5493a8811602" providerId="AD"/>
  <p188:author id="{73EB2EC0-ECAE-BC1E-9F43-5CD46B4514DF}" name="佐々木 優(SASAKI Yu)" initials="優佐" userId="S::YU_SASAKI@env.go.jp::293ae205-4f9b-47ce-b15c-e80199318f46" providerId="AD"/>
  <p188:author id="{48A0A2E6-92A6-780B-9693-DC6BD1D7A408}" name="相澤 寛史(AIZAWA Hirofumi)" initials="寛相" userId="S::HIROFUMI_AIZAWA@env.go.jp::30778138-4d45-4bbf-b8c7-8403421b100a" providerId="AD"/>
  <p188:author id="{DF730EE8-2E6B-3DEB-B0E0-5CBB44166A25}" name="保角 直子(HOZUMI Naoko)" initials="直保" userId="S::NAOKO_HOZUMI@env.go.jp::8cdd6afa-d087-4395-b579-1d6d6d5993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BF8F"/>
    <a:srgbClr val="1F6F8B"/>
    <a:srgbClr val="D5FFFA"/>
    <a:srgbClr val="009C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ADA624-23FC-46F8-96F6-3B18622904F6}" v="3" dt="2026-06-29T05:00:34.593"/>
    <p1510:client id="{3466E297-134F-9790-7EE1-3ADD971CD87E}" v="5" dt="2026-06-30T00:58:47.325"/>
    <p1510:client id="{DFA49E6F-7470-4CA9-BF9E-D9CD2840AC01}" v="1" dt="2026-06-29T08:51:38.0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076" y="64"/>
      </p:cViewPr>
      <p:guideLst/>
    </p:cSldViewPr>
  </p:slideViewPr>
  <p:notesTextViewPr>
    <p:cViewPr>
      <p:scale>
        <a:sx n="1" d="1"/>
        <a:sy n="1" d="1"/>
      </p:scale>
      <p:origin x="0" y="0"/>
    </p:cViewPr>
  </p:notesText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notesMasters/notesMaster1.xml" Type="http://schemas.openxmlformats.org/officeDocument/2006/relationships/notesMaster"/><Relationship Id="rId16" Target="handoutMasters/handoutMaster1.xml" Type="http://schemas.openxmlformats.org/officeDocument/2006/relationships/handoutMaster"/><Relationship Id="rId17" Target="presProps.xml" Type="http://schemas.openxmlformats.org/officeDocument/2006/relationships/presProps"/><Relationship Id="rId18" Target="viewProps.xml" Type="http://schemas.openxmlformats.org/officeDocument/2006/relationships/viewProps"/><Relationship Id="rId19" Target="theme/theme1.xml" Type="http://schemas.openxmlformats.org/officeDocument/2006/relationships/theme"/><Relationship Id="rId2" Target="../customXml/item2.xml" Type="http://schemas.openxmlformats.org/officeDocument/2006/relationships/customXml"/><Relationship Id="rId20" Target="tableStyles.xml" Type="http://schemas.openxmlformats.org/officeDocument/2006/relationships/tableStyles"/><Relationship Id="rId21" Target="changesInfos/changesInfo1.xml" Type="http://schemas.microsoft.com/office/2016/11/relationships/changesInfo"/><Relationship Id="rId22" Target="revisionInfo.xml" Type="http://schemas.microsoft.com/office/2015/10/relationships/revisionInfo"/><Relationship Id="rId23" Target="authors.xml" Type="http://schemas.microsoft.com/office/2018/10/relationships/authors"/><Relationship Id="rId3" Target="../customXml/item3.xml" Type="http://schemas.openxmlformats.org/officeDocument/2006/relationships/customXml"/><Relationship Id="rId4" Target="slideMasters/slideMaster1.xml" Type="http://schemas.openxmlformats.org/officeDocument/2006/relationships/slideMaster"/><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岩田 成実(IWATA Narumi)" userId="S::narumi_iwata@env.go.jp::1b9a0b99-11a6-41ac-9a65-5493a8811602" providerId="AD" clId="Web-{F4273D38-7BDD-C9AD-0BFA-A4470C19B32E}"/>
    <pc:docChg chg="modSld">
      <pc:chgData name="岩田 成実(IWATA Narumi)" userId="S::narumi_iwata@env.go.jp::1b9a0b99-11a6-41ac-9a65-5493a8811602" providerId="AD" clId="Web-{F4273D38-7BDD-C9AD-0BFA-A4470C19B32E}" dt="2026-06-22T01:01:33.431" v="1" actId="20577"/>
      <pc:docMkLst>
        <pc:docMk/>
      </pc:docMkLst>
      <pc:sldChg chg="modSp">
        <pc:chgData name="岩田 成実(IWATA Narumi)" userId="S::narumi_iwata@env.go.jp::1b9a0b99-11a6-41ac-9a65-5493a8811602" providerId="AD" clId="Web-{F4273D38-7BDD-C9AD-0BFA-A4470C19B32E}" dt="2026-06-22T01:01:33.431" v="1" actId="20577"/>
        <pc:sldMkLst>
          <pc:docMk/>
          <pc:sldMk cId="2635002779" sldId="268"/>
        </pc:sldMkLst>
        <pc:spChg chg="mod">
          <ac:chgData name="岩田 成実(IWATA Narumi)" userId="S::narumi_iwata@env.go.jp::1b9a0b99-11a6-41ac-9a65-5493a8811602" providerId="AD" clId="Web-{F4273D38-7BDD-C9AD-0BFA-A4470C19B32E}" dt="2026-06-22T01:01:33.431" v="1" actId="20577"/>
          <ac:spMkLst>
            <pc:docMk/>
            <pc:sldMk cId="2635002779" sldId="268"/>
            <ac:spMk id="3" creationId="{C6B656D1-20F4-E9C4-011C-D8D541D18EDC}"/>
          </ac:spMkLst>
        </pc:spChg>
      </pc:sldChg>
    </pc:docChg>
  </pc:docChgLst>
  <pc:docChgLst>
    <pc:chgData name="岩田 成実(IWATA Narumi)" userId="S::narumi_iwata@env.go.jp::1b9a0b99-11a6-41ac-9a65-5493a8811602" providerId="AD" clId="Web-{548B7FC9-5A9E-EF63-7083-DE59C7C232EC}"/>
    <pc:docChg chg="modSld">
      <pc:chgData name="岩田 成実(IWATA Narumi)" userId="S::narumi_iwata@env.go.jp::1b9a0b99-11a6-41ac-9a65-5493a8811602" providerId="AD" clId="Web-{548B7FC9-5A9E-EF63-7083-DE59C7C232EC}" dt="2026-06-17T04:53:01.427" v="24" actId="1076"/>
      <pc:docMkLst>
        <pc:docMk/>
      </pc:docMkLst>
    </pc:docChg>
  </pc:docChgLst>
  <pc:docChgLst>
    <pc:chgData name="岩田 成実(IWATA Narumi)" userId="S::narumi_iwata@env.go.jp::1b9a0b99-11a6-41ac-9a65-5493a8811602" providerId="AD" clId="Web-{77DF02C7-14EA-A1F4-BC96-B9A7266CA6F1}"/>
    <pc:docChg chg="modSld">
      <pc:chgData name="岩田 成実(IWATA Narumi)" userId="S::narumi_iwata@env.go.jp::1b9a0b99-11a6-41ac-9a65-5493a8811602" providerId="AD" clId="Web-{77DF02C7-14EA-A1F4-BC96-B9A7266CA6F1}" dt="2026-06-24T22:48:47.346" v="7" actId="1076"/>
      <pc:docMkLst>
        <pc:docMk/>
      </pc:docMkLst>
    </pc:docChg>
  </pc:docChgLst>
  <pc:docChgLst>
    <pc:chgData name="岩田 成実(IWATA Narumi)" userId="S::narumi_iwata@env.go.jp::1b9a0b99-11a6-41ac-9a65-5493a8811602" providerId="AD" clId="Web-{4932CCA6-CCBA-76BB-5E1C-A382787C0AB4}"/>
    <pc:docChg chg="addSld delSld modSld">
      <pc:chgData name="岩田 成実(IWATA Narumi)" userId="S::narumi_iwata@env.go.jp::1b9a0b99-11a6-41ac-9a65-5493a8811602" providerId="AD" clId="Web-{4932CCA6-CCBA-76BB-5E1C-A382787C0AB4}" dt="2026-06-16T08:37:00.994" v="9"/>
      <pc:docMkLst>
        <pc:docMk/>
      </pc:docMkLst>
    </pc:docChg>
  </pc:docChgLst>
  <pc:docChgLst>
    <pc:chgData name="岩田 成実(IWATA Narumi)" userId="1b9a0b99-11a6-41ac-9a65-5493a8811602" providerId="ADAL" clId="{E12C8610-A21B-409D-995E-50C091B34E1D}"/>
    <pc:docChg chg="undo custSel modSld">
      <pc:chgData name="岩田 成実(IWATA Narumi)" userId="1b9a0b99-11a6-41ac-9a65-5493a8811602" providerId="ADAL" clId="{E12C8610-A21B-409D-995E-50C091B34E1D}" dt="2026-06-24T23:37:21.110" v="248" actId="1076"/>
      <pc:docMkLst>
        <pc:docMk/>
      </pc:docMkLst>
    </pc:docChg>
  </pc:docChgLst>
  <pc:docChgLst>
    <pc:chgData name="松本 行央(MATSUMOTO Yukio)" userId="S::yukio_matsumoto@env.go.jp::d7b27744-57e1-4613-a805-5a3406809686" providerId="AD" clId="Web-{3466E297-134F-9790-7EE1-3ADD971CD87E}"/>
    <pc:docChg chg="modSld">
      <pc:chgData name="松本 行央(MATSUMOTO Yukio)" userId="S::yukio_matsumoto@env.go.jp::d7b27744-57e1-4613-a805-5a3406809686" providerId="AD" clId="Web-{3466E297-134F-9790-7EE1-3ADD971CD87E}" dt="2026-06-30T00:58:46.528" v="1" actId="20577"/>
      <pc:docMkLst>
        <pc:docMk/>
      </pc:docMkLst>
      <pc:sldChg chg="modSp">
        <pc:chgData name="松本 行央(MATSUMOTO Yukio)" userId="S::yukio_matsumoto@env.go.jp::d7b27744-57e1-4613-a805-5a3406809686" providerId="AD" clId="Web-{3466E297-134F-9790-7EE1-3ADD971CD87E}" dt="2026-06-30T00:58:46.528" v="1" actId="20577"/>
        <pc:sldMkLst>
          <pc:docMk/>
          <pc:sldMk cId="2635002779" sldId="268"/>
        </pc:sldMkLst>
        <pc:spChg chg="mod">
          <ac:chgData name="松本 行央(MATSUMOTO Yukio)" userId="S::yukio_matsumoto@env.go.jp::d7b27744-57e1-4613-a805-5a3406809686" providerId="AD" clId="Web-{3466E297-134F-9790-7EE1-3ADD971CD87E}" dt="2026-06-30T00:58:46.528" v="1" actId="20577"/>
          <ac:spMkLst>
            <pc:docMk/>
            <pc:sldMk cId="2635002779" sldId="268"/>
            <ac:spMk id="3" creationId="{C6B656D1-20F4-E9C4-011C-D8D541D18EDC}"/>
          </ac:spMkLst>
        </pc:spChg>
      </pc:sldChg>
    </pc:docChg>
  </pc:docChgLst>
  <pc:docChgLst>
    <pc:chgData name="保角 直子(HOZUMI Naoko)" userId="8cdd6afa-d087-4395-b579-1d6d6d599390" providerId="ADAL" clId="{8EC710BC-7210-4A3D-99F1-3A91AD2D1E7A}"/>
    <pc:docChg chg="undo custSel addSld delSld modSld">
      <pc:chgData name="保角 直子(HOZUMI Naoko)" userId="8cdd6afa-d087-4395-b579-1d6d6d599390" providerId="ADAL" clId="{8EC710BC-7210-4A3D-99F1-3A91AD2D1E7A}" dt="2026-06-29T05:01:18.878" v="2279"/>
      <pc:docMkLst>
        <pc:docMk/>
      </pc:docMkLst>
      <pc:sldChg chg="addSp delSp modSp mod">
        <pc:chgData name="保角 直子(HOZUMI Naoko)" userId="8cdd6afa-d087-4395-b579-1d6d6d599390" providerId="ADAL" clId="{8EC710BC-7210-4A3D-99F1-3A91AD2D1E7A}" dt="2026-06-24T05:56:50.309" v="2013" actId="478"/>
        <pc:sldMkLst>
          <pc:docMk/>
          <pc:sldMk cId="2635002779" sldId="268"/>
        </pc:sldMkLst>
        <pc:picChg chg="mod">
          <ac:chgData name="保角 直子(HOZUMI Naoko)" userId="8cdd6afa-d087-4395-b579-1d6d6d599390" providerId="ADAL" clId="{8EC710BC-7210-4A3D-99F1-3A91AD2D1E7A}" dt="2026-06-17T00:26:08.058" v="442" actId="14100"/>
          <ac:picMkLst>
            <pc:docMk/>
            <pc:sldMk cId="2635002779" sldId="268"/>
            <ac:picMk id="7" creationId="{B7610C61-33C8-A516-38F8-8DBAC95D9201}"/>
          </ac:picMkLst>
        </pc:picChg>
        <pc:picChg chg="add mod">
          <ac:chgData name="保角 直子(HOZUMI Naoko)" userId="8cdd6afa-d087-4395-b579-1d6d6d599390" providerId="ADAL" clId="{8EC710BC-7210-4A3D-99F1-3A91AD2D1E7A}" dt="2026-06-17T00:27:14.216" v="865" actId="1038"/>
          <ac:picMkLst>
            <pc:docMk/>
            <pc:sldMk cId="2635002779" sldId="268"/>
            <ac:picMk id="8" creationId="{B533B12B-7566-4579-F22C-A573FA6C3B4A}"/>
          </ac:picMkLst>
        </pc:picChg>
      </pc:sldChg>
      <pc:sldChg chg="modSp mod">
        <pc:chgData name="保角 直子(HOZUMI Naoko)" userId="8cdd6afa-d087-4395-b579-1d6d6d599390" providerId="ADAL" clId="{8EC710BC-7210-4A3D-99F1-3A91AD2D1E7A}" dt="2026-06-19T01:23:54.292" v="1996" actId="404"/>
        <pc:sldMkLst>
          <pc:docMk/>
          <pc:sldMk cId="3859020114" sldId="327"/>
        </pc:sldMkLst>
        <pc:spChg chg="mod">
          <ac:chgData name="保角 直子(HOZUMI Naoko)" userId="8cdd6afa-d087-4395-b579-1d6d6d599390" providerId="ADAL" clId="{8EC710BC-7210-4A3D-99F1-3A91AD2D1E7A}" dt="2026-06-19T01:23:54.292" v="1996" actId="404"/>
          <ac:spMkLst>
            <pc:docMk/>
            <pc:sldMk cId="3859020114" sldId="327"/>
            <ac:spMk id="5" creationId="{9CBA6490-1B66-0268-1521-BB463691C30B}"/>
          </ac:spMkLst>
        </pc:spChg>
      </pc:sldChg>
      <pc:sldChg chg="modSp mod">
        <pc:chgData name="保角 直子(HOZUMI Naoko)" userId="8cdd6afa-d087-4395-b579-1d6d6d599390" providerId="ADAL" clId="{8EC710BC-7210-4A3D-99F1-3A91AD2D1E7A}" dt="2026-06-16T05:42:50.512" v="302" actId="20577"/>
        <pc:sldMkLst>
          <pc:docMk/>
          <pc:sldMk cId="2493760674" sldId="328"/>
        </pc:sldMkLst>
        <pc:spChg chg="mod">
          <ac:chgData name="保角 直子(HOZUMI Naoko)" userId="8cdd6afa-d087-4395-b579-1d6d6d599390" providerId="ADAL" clId="{8EC710BC-7210-4A3D-99F1-3A91AD2D1E7A}" dt="2026-06-16T05:42:50.512" v="302" actId="20577"/>
          <ac:spMkLst>
            <pc:docMk/>
            <pc:sldMk cId="2493760674" sldId="328"/>
            <ac:spMk id="11" creationId="{593CFE08-E243-05C0-80C4-E473F84B08A2}"/>
          </ac:spMkLst>
        </pc:spChg>
      </pc:sldChg>
      <pc:sldChg chg="delSp modSp mod">
        <pc:chgData name="保角 直子(HOZUMI Naoko)" userId="8cdd6afa-d087-4395-b579-1d6d6d599390" providerId="ADAL" clId="{8EC710BC-7210-4A3D-99F1-3A91AD2D1E7A}" dt="2026-06-24T05:58:25.201" v="2031" actId="207"/>
        <pc:sldMkLst>
          <pc:docMk/>
          <pc:sldMk cId="223930877" sldId="331"/>
        </pc:sldMkLst>
        <pc:spChg chg="mod">
          <ac:chgData name="保角 直子(HOZUMI Naoko)" userId="8cdd6afa-d087-4395-b579-1d6d6d599390" providerId="ADAL" clId="{8EC710BC-7210-4A3D-99F1-3A91AD2D1E7A}" dt="2026-06-16T05:09:01.180" v="208" actId="113"/>
          <ac:spMkLst>
            <pc:docMk/>
            <pc:sldMk cId="223930877" sldId="331"/>
            <ac:spMk id="11" creationId="{8F6CC3E7-B4D2-2845-045B-C8D95DAC02BD}"/>
          </ac:spMkLst>
        </pc:spChg>
        <pc:spChg chg="mod">
          <ac:chgData name="保角 直子(HOZUMI Naoko)" userId="8cdd6afa-d087-4395-b579-1d6d6d599390" providerId="ADAL" clId="{8EC710BC-7210-4A3D-99F1-3A91AD2D1E7A}" dt="2026-06-24T05:58:25.201" v="2031" actId="207"/>
          <ac:spMkLst>
            <pc:docMk/>
            <pc:sldMk cId="223930877" sldId="331"/>
            <ac:spMk id="15" creationId="{9F95CDB1-852F-7BFC-343D-65859296E712}"/>
          </ac:spMkLst>
        </pc:spChg>
        <pc:picChg chg="mod">
          <ac:chgData name="保角 直子(HOZUMI Naoko)" userId="8cdd6afa-d087-4395-b579-1d6d6d599390" providerId="ADAL" clId="{8EC710BC-7210-4A3D-99F1-3A91AD2D1E7A}" dt="2026-06-24T05:58:15.202" v="2030" actId="1076"/>
          <ac:picMkLst>
            <pc:docMk/>
            <pc:sldMk cId="223930877" sldId="331"/>
            <ac:picMk id="17" creationId="{3D7A043D-0F87-8321-2205-21D52E38D29E}"/>
          </ac:picMkLst>
        </pc:picChg>
      </pc:sldChg>
      <pc:sldChg chg="delSp modSp mod">
        <pc:chgData name="保角 直子(HOZUMI Naoko)" userId="8cdd6afa-d087-4395-b579-1d6d6d599390" providerId="ADAL" clId="{8EC710BC-7210-4A3D-99F1-3A91AD2D1E7A}" dt="2026-06-23T07:33:15.302" v="2011" actId="478"/>
        <pc:sldMkLst>
          <pc:docMk/>
          <pc:sldMk cId="2583194895" sldId="332"/>
        </pc:sldMkLst>
        <pc:spChg chg="mod">
          <ac:chgData name="保角 直子(HOZUMI Naoko)" userId="8cdd6afa-d087-4395-b579-1d6d6d599390" providerId="ADAL" clId="{8EC710BC-7210-4A3D-99F1-3A91AD2D1E7A}" dt="2026-06-16T05:43:01.877" v="305" actId="20577"/>
          <ac:spMkLst>
            <pc:docMk/>
            <pc:sldMk cId="2583194895" sldId="332"/>
            <ac:spMk id="2" creationId="{1A4996A6-3D25-546E-8E17-4CECAF1A29CE}"/>
          </ac:spMkLst>
        </pc:spChg>
        <pc:spChg chg="mod">
          <ac:chgData name="保角 直子(HOZUMI Naoko)" userId="8cdd6afa-d087-4395-b579-1d6d6d599390" providerId="ADAL" clId="{8EC710BC-7210-4A3D-99F1-3A91AD2D1E7A}" dt="2026-06-16T05:09:12.046" v="209" actId="404"/>
          <ac:spMkLst>
            <pc:docMk/>
            <pc:sldMk cId="2583194895" sldId="332"/>
            <ac:spMk id="3" creationId="{7A5DBA66-061F-696D-7F03-78268F340DA2}"/>
          </ac:spMkLst>
        </pc:spChg>
        <pc:spChg chg="mod">
          <ac:chgData name="保角 直子(HOZUMI Naoko)" userId="8cdd6afa-d087-4395-b579-1d6d6d599390" providerId="ADAL" clId="{8EC710BC-7210-4A3D-99F1-3A91AD2D1E7A}" dt="2026-06-16T02:12:29.814" v="110" actId="1076"/>
          <ac:spMkLst>
            <pc:docMk/>
            <pc:sldMk cId="2583194895" sldId="332"/>
            <ac:spMk id="29" creationId="{45FAA140-440F-32A1-E1F6-C1B69548EE50}"/>
          </ac:spMkLst>
        </pc:spChg>
        <pc:picChg chg="mod">
          <ac:chgData name="保角 直子(HOZUMI Naoko)" userId="8cdd6afa-d087-4395-b579-1d6d6d599390" providerId="ADAL" clId="{8EC710BC-7210-4A3D-99F1-3A91AD2D1E7A}" dt="2026-06-16T02:12:23.523" v="109" actId="1037"/>
          <ac:picMkLst>
            <pc:docMk/>
            <pc:sldMk cId="2583194895" sldId="332"/>
            <ac:picMk id="24" creationId="{05EEA6B8-6911-136B-2893-846DD6AF29DA}"/>
          </ac:picMkLst>
        </pc:picChg>
      </pc:sldChg>
      <pc:sldChg chg="delSp modSp mod">
        <pc:chgData name="保角 直子(HOZUMI Naoko)" userId="8cdd6afa-d087-4395-b579-1d6d6d599390" providerId="ADAL" clId="{8EC710BC-7210-4A3D-99F1-3A91AD2D1E7A}" dt="2026-06-23T07:33:19.784" v="2012" actId="478"/>
        <pc:sldMkLst>
          <pc:docMk/>
          <pc:sldMk cId="520301102" sldId="333"/>
        </pc:sldMkLst>
        <pc:spChg chg="mod">
          <ac:chgData name="保角 直子(HOZUMI Naoko)" userId="8cdd6afa-d087-4395-b579-1d6d6d599390" providerId="ADAL" clId="{8EC710BC-7210-4A3D-99F1-3A91AD2D1E7A}" dt="2026-06-16T01:23:27.191" v="20" actId="113"/>
          <ac:spMkLst>
            <pc:docMk/>
            <pc:sldMk cId="520301102" sldId="333"/>
            <ac:spMk id="3" creationId="{0546C685-8C9B-E721-420A-5D011816322D}"/>
          </ac:spMkLst>
        </pc:spChg>
        <pc:spChg chg="mod">
          <ac:chgData name="保角 直子(HOZUMI Naoko)" userId="8cdd6afa-d087-4395-b579-1d6d6d599390" providerId="ADAL" clId="{8EC710BC-7210-4A3D-99F1-3A91AD2D1E7A}" dt="2026-06-16T01:23:33.865" v="23" actId="20577"/>
          <ac:spMkLst>
            <pc:docMk/>
            <pc:sldMk cId="520301102" sldId="333"/>
            <ac:spMk id="14" creationId="{CCC973F2-8A00-9817-8A0F-98BADD8F708A}"/>
          </ac:spMkLst>
        </pc:spChg>
      </pc:sldChg>
      <pc:sldChg chg="addSp delSp modSp add mod">
        <pc:chgData name="保角 直子(HOZUMI Naoko)" userId="8cdd6afa-d087-4395-b579-1d6d6d599390" providerId="ADAL" clId="{8EC710BC-7210-4A3D-99F1-3A91AD2D1E7A}" dt="2026-06-29T05:01:18.878" v="2279"/>
        <pc:sldMkLst>
          <pc:docMk/>
          <pc:sldMk cId="667971017" sldId="334"/>
        </pc:sldMkLst>
        <pc:picChg chg="add mod ord modCrop">
          <ac:chgData name="保角 直子(HOZUMI Naoko)" userId="8cdd6afa-d087-4395-b579-1d6d6d599390" providerId="ADAL" clId="{8EC710BC-7210-4A3D-99F1-3A91AD2D1E7A}" dt="2026-06-29T05:01:18.878" v="2279"/>
          <ac:picMkLst>
            <pc:docMk/>
            <pc:sldMk cId="667971017" sldId="334"/>
            <ac:picMk id="6" creationId="{72D0B4D0-099B-8B1E-8BC8-4029BFEEBED1}"/>
          </ac:picMkLst>
        </pc:picChg>
        <pc:picChg chg="del mod">
          <ac:chgData name="保角 直子(HOZUMI Naoko)" userId="8cdd6afa-d087-4395-b579-1d6d6d599390" providerId="ADAL" clId="{8EC710BC-7210-4A3D-99F1-3A91AD2D1E7A}" dt="2026-06-29T05:01:12.310" v="2278" actId="478"/>
          <ac:picMkLst>
            <pc:docMk/>
            <pc:sldMk cId="667971017" sldId="334"/>
            <ac:picMk id="14" creationId="{DA491E77-8847-F2A8-8602-13A67F93C8B3}"/>
          </ac:picMkLst>
        </pc:picChg>
      </pc:sldChg>
    </pc:docChg>
  </pc:docChgLst>
  <pc:docChgLst>
    <pc:chgData name="岩田 成実(IWATA Narumi)" userId="S::narumi_iwata@env.go.jp::1b9a0b99-11a6-41ac-9a65-5493a8811602" providerId="AD" clId="Web-{53D85249-667D-155D-C3B4-1203359F6C7A}"/>
    <pc:docChg chg="modSld">
      <pc:chgData name="岩田 成実(IWATA Narumi)" userId="S::narumi_iwata@env.go.jp::1b9a0b99-11a6-41ac-9a65-5493a8811602" providerId="AD" clId="Web-{53D85249-667D-155D-C3B4-1203359F6C7A}" dt="2026-06-22T00:50:12.845" v="4" actId="20577"/>
      <pc:docMkLst>
        <pc:docMk/>
      </pc:docMkLst>
      <pc:sldChg chg="modSp">
        <pc:chgData name="岩田 成実(IWATA Narumi)" userId="S::narumi_iwata@env.go.jp::1b9a0b99-11a6-41ac-9a65-5493a8811602" providerId="AD" clId="Web-{53D85249-667D-155D-C3B4-1203359F6C7A}" dt="2026-06-22T00:50:12.845" v="4" actId="20577"/>
        <pc:sldMkLst>
          <pc:docMk/>
          <pc:sldMk cId="2635002779" sldId="268"/>
        </pc:sldMkLst>
      </pc:sldChg>
    </pc:docChg>
  </pc:docChgLst>
  <pc:docChgLst>
    <pc:chgData name="岩田 成実(IWATA Narumi)" userId="S::narumi_iwata@env.go.jp::1b9a0b99-11a6-41ac-9a65-5493a8811602" providerId="AD" clId="Web-{678A99AE-0B6E-FF80-44F8-4F2748A545EB}"/>
    <pc:docChg chg="modSld">
      <pc:chgData name="岩田 成実(IWATA Narumi)" userId="S::narumi_iwata@env.go.jp::1b9a0b99-11a6-41ac-9a65-5493a8811602" providerId="AD" clId="Web-{678A99AE-0B6E-FF80-44F8-4F2748A545EB}" dt="2026-06-24T22:47:46.498" v="10" actId="14100"/>
      <pc:docMkLst>
        <pc:docMk/>
      </pc:docMkLst>
    </pc:docChg>
  </pc:docChgLst>
</pc:chgInfo>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7AF094C-5E2C-E97D-0AB0-C8F1DDAB7C0F}"/>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8431CE5E-FBD1-7ABC-1543-559332B1CB6D}"/>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r>
              <a:rPr kumimoji="1" lang="en-US" altLang="ja-JP"/>
              <a:t>2026/7/1</a:t>
            </a:r>
            <a:endParaRPr kumimoji="1" lang="ja-JP" altLang="en-US"/>
          </a:p>
        </p:txBody>
      </p:sp>
      <p:sp>
        <p:nvSpPr>
          <p:cNvPr id="4" name="フッター プレースホルダー 3">
            <a:extLst>
              <a:ext uri="{FF2B5EF4-FFF2-40B4-BE49-F238E27FC236}">
                <a16:creationId xmlns:a16="http://schemas.microsoft.com/office/drawing/2014/main" id="{8432577C-126E-6EFA-4285-D3A2BC9808FE}"/>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C95AE6F1-9731-3E1F-8509-C1089EC9CD8E}"/>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5BFC4523-F4E9-483B-82F8-DD5CB40B4AAC}" type="slidenum">
              <a:rPr kumimoji="1" lang="ja-JP" altLang="en-US" smtClean="0"/>
              <a:t>‹#›</a:t>
            </a:fld>
            <a:endParaRPr kumimoji="1" lang="ja-JP" altLang="en-US"/>
          </a:p>
        </p:txBody>
      </p:sp>
    </p:spTree>
    <p:extLst>
      <p:ext uri="{BB962C8B-B14F-4D97-AF65-F5344CB8AC3E}">
        <p14:creationId xmlns:p14="http://schemas.microsoft.com/office/powerpoint/2010/main" val="220550412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2236" tIns="46118" rIns="92236" bIns="46118" rtlCol="0"/>
          <a:lstStyle>
            <a:lvl1pPr algn="r">
              <a:defRPr sz="1200"/>
            </a:lvl1pPr>
          </a:lstStyle>
          <a:p>
            <a:r>
              <a:rPr kumimoji="1" lang="en-US" altLang="ja-JP"/>
              <a:t>2026/7/1</a:t>
            </a:r>
            <a:endParaRPr kumimoji="1" lang="ja-JP" altLang="en-US"/>
          </a:p>
        </p:txBody>
      </p:sp>
      <p:sp>
        <p:nvSpPr>
          <p:cNvPr id="4" name="スライド イメージ プレースホルダー 3"/>
          <p:cNvSpPr>
            <a:spLocks noGrp="1" noRot="1" noChangeAspect="1"/>
          </p:cNvSpPr>
          <p:nvPr>
            <p:ph type="sldImg" idx="2"/>
          </p:nvPr>
        </p:nvSpPr>
        <p:spPr>
          <a:xfrm>
            <a:off x="1031875" y="1243013"/>
            <a:ext cx="4743450" cy="3352800"/>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5"/>
          </a:xfrm>
          <a:prstGeom prst="rect">
            <a:avLst/>
          </a:prstGeom>
        </p:spPr>
        <p:txBody>
          <a:bodyPr vert="horz" lIns="92236" tIns="46118" rIns="92236" bIns="461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7" cy="498692"/>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2236" tIns="46118" rIns="92236" bIns="46118" rtlCol="0" anchor="b"/>
          <a:lstStyle>
            <a:lvl1pPr algn="r">
              <a:defRPr sz="1200"/>
            </a:lvl1pPr>
          </a:lstStyle>
          <a:p>
            <a:fld id="{CD5FCF89-A085-47EA-8DFD-A8E76F58F10A}" type="slidenum">
              <a:rPr kumimoji="1" lang="ja-JP" altLang="en-US" smtClean="0"/>
              <a:t>‹#›</a:t>
            </a:fld>
            <a:endParaRPr kumimoji="1" lang="ja-JP" altLang="en-US"/>
          </a:p>
        </p:txBody>
      </p:sp>
    </p:spTree>
    <p:extLst>
      <p:ext uri="{BB962C8B-B14F-4D97-AF65-F5344CB8AC3E}">
        <p14:creationId xmlns:p14="http://schemas.microsoft.com/office/powerpoint/2010/main" val="190955833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69294-6A96-E9B2-4969-DEFF1682B7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1C6DBCF-7A85-8541-C2EB-B4050E8E22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BF4775-5FB6-D8B5-786B-856FCA85E3F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DC584B5-BFE9-22CF-94D8-54DF17FEA9F9}"/>
              </a:ext>
            </a:extLst>
          </p:cNvPr>
          <p:cNvSpPr>
            <a:spLocks noGrp="1"/>
          </p:cNvSpPr>
          <p:nvPr>
            <p:ph type="sldNum" sz="quarter" idx="5"/>
          </p:nvPr>
        </p:nvSpPr>
        <p:spPr/>
        <p:txBody>
          <a:bodyPr/>
          <a:lstStyle/>
          <a:p>
            <a:fld id="{CD5FCF89-A085-47EA-8DFD-A8E76F58F10A}" type="slidenum">
              <a:rPr kumimoji="1" lang="ja-JP" altLang="en-US" smtClean="0"/>
              <a:t>1</a:t>
            </a:fld>
            <a:endParaRPr kumimoji="1" lang="ja-JP" altLang="en-US"/>
          </a:p>
        </p:txBody>
      </p:sp>
      <p:sp>
        <p:nvSpPr>
          <p:cNvPr id="5" name="日付プレースホルダー 4">
            <a:extLst>
              <a:ext uri="{FF2B5EF4-FFF2-40B4-BE49-F238E27FC236}">
                <a16:creationId xmlns:a16="http://schemas.microsoft.com/office/drawing/2014/main" id="{5ED64051-F969-5455-20A7-7FD0B007408E}"/>
              </a:ext>
            </a:extLst>
          </p:cNvPr>
          <p:cNvSpPr>
            <a:spLocks noGrp="1"/>
          </p:cNvSpPr>
          <p:nvPr>
            <p:ph type="dt" idx="1"/>
          </p:nvPr>
        </p:nvSpPr>
        <p:spPr/>
        <p:txBody>
          <a:bodyPr/>
          <a:lstStyle/>
          <a:p>
            <a:r>
              <a:rPr kumimoji="1" lang="en-US" altLang="ja-JP"/>
              <a:t>2026/7/1</a:t>
            </a:r>
            <a:endParaRPr kumimoji="1" lang="ja-JP" altLang="en-US"/>
          </a:p>
        </p:txBody>
      </p:sp>
    </p:spTree>
    <p:extLst>
      <p:ext uri="{BB962C8B-B14F-4D97-AF65-F5344CB8AC3E}">
        <p14:creationId xmlns:p14="http://schemas.microsoft.com/office/powerpoint/2010/main" val="77492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1BBB4-A3C4-562C-F5E2-C54645C775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40229BA-AF75-DA7B-D299-AB464EAF0A3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86D2C4-218E-81EC-6B7F-838DE83F655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6DA40C8-69F2-65DA-B521-53CE99C79E41}"/>
              </a:ext>
            </a:extLst>
          </p:cNvPr>
          <p:cNvSpPr>
            <a:spLocks noGrp="1"/>
          </p:cNvSpPr>
          <p:nvPr>
            <p:ph type="sldNum" sz="quarter" idx="5"/>
          </p:nvPr>
        </p:nvSpPr>
        <p:spPr/>
        <p:txBody>
          <a:bodyPr/>
          <a:lstStyle/>
          <a:p>
            <a:fld id="{CD5FCF89-A085-47EA-8DFD-A8E76F58F10A}" type="slidenum">
              <a:rPr kumimoji="1" lang="ja-JP" altLang="en-US" smtClean="0"/>
              <a:t>3</a:t>
            </a:fld>
            <a:endParaRPr kumimoji="1" lang="ja-JP" altLang="en-US"/>
          </a:p>
        </p:txBody>
      </p:sp>
      <p:sp>
        <p:nvSpPr>
          <p:cNvPr id="5" name="日付プレースホルダー 4">
            <a:extLst>
              <a:ext uri="{FF2B5EF4-FFF2-40B4-BE49-F238E27FC236}">
                <a16:creationId xmlns:a16="http://schemas.microsoft.com/office/drawing/2014/main" id="{D127B51F-A68C-1305-7946-7821EB08B11A}"/>
              </a:ext>
            </a:extLst>
          </p:cNvPr>
          <p:cNvSpPr>
            <a:spLocks noGrp="1"/>
          </p:cNvSpPr>
          <p:nvPr>
            <p:ph type="dt" idx="1"/>
          </p:nvPr>
        </p:nvSpPr>
        <p:spPr/>
        <p:txBody>
          <a:bodyPr/>
          <a:lstStyle/>
          <a:p>
            <a:r>
              <a:rPr kumimoji="1" lang="en-US" altLang="ja-JP"/>
              <a:t>2026/7/1</a:t>
            </a:r>
            <a:endParaRPr kumimoji="1" lang="ja-JP" altLang="en-US"/>
          </a:p>
        </p:txBody>
      </p:sp>
    </p:spTree>
    <p:extLst>
      <p:ext uri="{BB962C8B-B14F-4D97-AF65-F5344CB8AC3E}">
        <p14:creationId xmlns:p14="http://schemas.microsoft.com/office/powerpoint/2010/main" val="57689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0BD9A-EC03-F8E2-8B7D-F99A6720DA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3869F5-D7D6-3D3F-3E56-88DE43EFD3A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5DCDFBC-B5F8-B61D-5A39-B3B00E4179D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DC06C6-7FE0-EEBF-E4AE-67FF6D6DEEEF}"/>
              </a:ext>
            </a:extLst>
          </p:cNvPr>
          <p:cNvSpPr>
            <a:spLocks noGrp="1"/>
          </p:cNvSpPr>
          <p:nvPr>
            <p:ph type="sldNum" sz="quarter" idx="5"/>
          </p:nvPr>
        </p:nvSpPr>
        <p:spPr/>
        <p:txBody>
          <a:bodyPr/>
          <a:lstStyle/>
          <a:p>
            <a:fld id="{CD5FCF89-A085-47EA-8DFD-A8E76F58F10A}" type="slidenum">
              <a:rPr kumimoji="1" lang="ja-JP" altLang="en-US" smtClean="0"/>
              <a:t>5</a:t>
            </a:fld>
            <a:endParaRPr kumimoji="1" lang="ja-JP" altLang="en-US"/>
          </a:p>
        </p:txBody>
      </p:sp>
      <p:sp>
        <p:nvSpPr>
          <p:cNvPr id="5" name="日付プレースホルダー 4">
            <a:extLst>
              <a:ext uri="{FF2B5EF4-FFF2-40B4-BE49-F238E27FC236}">
                <a16:creationId xmlns:a16="http://schemas.microsoft.com/office/drawing/2014/main" id="{5F4A0208-0D4E-C870-3D52-97BD5257DBE7}"/>
              </a:ext>
            </a:extLst>
          </p:cNvPr>
          <p:cNvSpPr>
            <a:spLocks noGrp="1"/>
          </p:cNvSpPr>
          <p:nvPr>
            <p:ph type="dt" idx="1"/>
          </p:nvPr>
        </p:nvSpPr>
        <p:spPr/>
        <p:txBody>
          <a:bodyPr/>
          <a:lstStyle/>
          <a:p>
            <a:r>
              <a:rPr kumimoji="1" lang="en-US" altLang="ja-JP"/>
              <a:t>2026/7/1</a:t>
            </a:r>
            <a:endParaRPr kumimoji="1" lang="ja-JP" altLang="en-US"/>
          </a:p>
        </p:txBody>
      </p:sp>
    </p:spTree>
    <p:extLst>
      <p:ext uri="{BB962C8B-B14F-4D97-AF65-F5344CB8AC3E}">
        <p14:creationId xmlns:p14="http://schemas.microsoft.com/office/powerpoint/2010/main" val="410255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D5FCF89-A085-47EA-8DFD-A8E76F58F10A}" type="slidenum">
              <a:rPr kumimoji="1" lang="ja-JP" altLang="en-US" smtClean="0"/>
              <a:t>6</a:t>
            </a:fld>
            <a:endParaRPr kumimoji="1" lang="ja-JP" altLang="en-US"/>
          </a:p>
        </p:txBody>
      </p:sp>
      <p:sp>
        <p:nvSpPr>
          <p:cNvPr id="5" name="日付プレースホルダー 4">
            <a:extLst>
              <a:ext uri="{FF2B5EF4-FFF2-40B4-BE49-F238E27FC236}">
                <a16:creationId xmlns:a16="http://schemas.microsoft.com/office/drawing/2014/main" id="{58E8DBD6-BC3B-7F00-C8EA-FD411D6A16A5}"/>
              </a:ext>
            </a:extLst>
          </p:cNvPr>
          <p:cNvSpPr>
            <a:spLocks noGrp="1"/>
          </p:cNvSpPr>
          <p:nvPr>
            <p:ph type="dt" idx="1"/>
          </p:nvPr>
        </p:nvSpPr>
        <p:spPr/>
        <p:txBody>
          <a:bodyPr/>
          <a:lstStyle/>
          <a:p>
            <a:r>
              <a:rPr kumimoji="1" lang="en-US" altLang="ja-JP"/>
              <a:t>2026/7/1</a:t>
            </a:r>
            <a:endParaRPr kumimoji="1" lang="ja-JP" altLang="en-US"/>
          </a:p>
        </p:txBody>
      </p:sp>
    </p:spTree>
    <p:extLst>
      <p:ext uri="{BB962C8B-B14F-4D97-AF65-F5344CB8AC3E}">
        <p14:creationId xmlns:p14="http://schemas.microsoft.com/office/powerpoint/2010/main" val="3387709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D5FCF89-A085-47EA-8DFD-A8E76F58F10A}" type="slidenum">
              <a:rPr kumimoji="1" lang="ja-JP" altLang="en-US" smtClean="0"/>
              <a:t>7</a:t>
            </a:fld>
            <a:endParaRPr kumimoji="1" lang="ja-JP" altLang="en-US"/>
          </a:p>
        </p:txBody>
      </p:sp>
      <p:sp>
        <p:nvSpPr>
          <p:cNvPr id="5" name="日付プレースホルダー 4">
            <a:extLst>
              <a:ext uri="{FF2B5EF4-FFF2-40B4-BE49-F238E27FC236}">
                <a16:creationId xmlns:a16="http://schemas.microsoft.com/office/drawing/2014/main" id="{066C3FA9-6EE8-05BF-80BA-17D78182B458}"/>
              </a:ext>
            </a:extLst>
          </p:cNvPr>
          <p:cNvSpPr>
            <a:spLocks noGrp="1"/>
          </p:cNvSpPr>
          <p:nvPr>
            <p:ph type="dt" idx="1"/>
          </p:nvPr>
        </p:nvSpPr>
        <p:spPr/>
        <p:txBody>
          <a:bodyPr/>
          <a:lstStyle/>
          <a:p>
            <a:r>
              <a:rPr kumimoji="1" lang="en-US" altLang="ja-JP"/>
              <a:t>2026/7/1</a:t>
            </a:r>
            <a:endParaRPr kumimoji="1" lang="ja-JP" altLang="en-US"/>
          </a:p>
        </p:txBody>
      </p:sp>
    </p:spTree>
    <p:extLst>
      <p:ext uri="{BB962C8B-B14F-4D97-AF65-F5344CB8AC3E}">
        <p14:creationId xmlns:p14="http://schemas.microsoft.com/office/powerpoint/2010/main" val="3949351196"/>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8.jpeg" Type="http://schemas.openxmlformats.org/officeDocument/2006/relationships/image"/></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8.jpeg" Type="http://schemas.openxmlformats.org/officeDocument/2006/relationships/image"/></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8.jpeg" Type="http://schemas.openxmlformats.org/officeDocument/2006/relationships/image"/></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8.jpeg" Type="http://schemas.openxmlformats.org/officeDocument/2006/relationships/image"/></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9.svg" Type="http://schemas.openxmlformats.org/officeDocument/2006/relationships/image"/><Relationship Id="rId3" Target="../media/image10.svg" Type="http://schemas.openxmlformats.org/officeDocument/2006/relationships/image"/><Relationship Id="rId4" Target="../media/image11.jpeg" Type="http://schemas.openxmlformats.org/officeDocument/2006/relationships/image"/></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jpeg" Type="http://schemas.openxmlformats.org/officeDocument/2006/relationships/image"/></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95906" y="395837"/>
            <a:ext cx="9900000" cy="676800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solidFill>
                <a:schemeClr val="tx1"/>
              </a:solidFill>
            </a:endParaRPr>
          </a:p>
        </p:txBody>
      </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66825" y="1499033"/>
            <a:ext cx="1938704" cy="68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1034510" y="2991837"/>
            <a:ext cx="8622792" cy="1007999"/>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userDrawn="1">
            <p:ph type="title" hasCustomPrompt="1"/>
          </p:nvPr>
        </p:nvSpPr>
        <p:spPr>
          <a:xfrm>
            <a:off x="1034510" y="2991837"/>
            <a:ext cx="8640000" cy="1008000"/>
          </a:xfrm>
          <a:prstGeom prst="rect">
            <a:avLst/>
          </a:prstGeom>
        </p:spPr>
        <p:txBody>
          <a:bodyPr lIns="0" tIns="72000" rIns="0" bIns="0" anchor="ctr" anchorCtr="0">
            <a:normAutofit/>
          </a:bodyPr>
          <a:lstStyle>
            <a:lvl1pPr>
              <a:defRPr lang="ja-JP" altLang="en-US" sz="3600"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102"/>
              </a:spcBef>
              <a:buFontTx/>
            </a:pPr>
            <a:r>
              <a:rPr kumimoji="1" lang="ja-JP" altLang="en-US"/>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userDrawn="1">
            <p:ph sz="quarter" idx="14" hasCustomPrompt="1"/>
          </p:nvPr>
        </p:nvSpPr>
        <p:spPr>
          <a:xfrm>
            <a:off x="1034510" y="4148806"/>
            <a:ext cx="8640000" cy="432000"/>
          </a:xfrm>
          <a:prstGeom prst="rect">
            <a:avLst/>
          </a:prstGeom>
        </p:spPr>
        <p:txBody>
          <a:bodyPr lIns="0" tIns="0" rIns="0" bIns="0" anchor="ctr" anchorCtr="0"/>
          <a:lstStyle>
            <a:lvl1pPr>
              <a:defRPr sz="2000" b="1">
                <a:solidFill>
                  <a:schemeClr val="bg2"/>
                </a:solidFill>
                <a:latin typeface="Meiryo UI" panose="020B0604030504040204" pitchFamily="50" charset="-128"/>
                <a:ea typeface="Meiryo UI" panose="020B0604030504040204" pitchFamily="50" charset="-128"/>
              </a:defRPr>
            </a:lvl1pPr>
          </a:lstStyle>
          <a:p>
            <a:pPr lvl="0"/>
            <a:r>
              <a:rPr kumimoji="1" lang="ja-JP" altLang="en-US"/>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userDrawn="1">
            <p:ph sz="quarter" idx="15" hasCustomPrompt="1"/>
          </p:nvPr>
        </p:nvSpPr>
        <p:spPr>
          <a:xfrm>
            <a:off x="3554510" y="5436053"/>
            <a:ext cx="3600000" cy="288000"/>
          </a:xfrm>
          <a:prstGeom prst="rect">
            <a:avLst/>
          </a:prstGeom>
        </p:spPr>
        <p:txBody>
          <a:bodyPr lIns="0" tIns="0" rIns="0" bIns="0" anchor="ctr" anchorCtr="0"/>
          <a:lstStyle>
            <a:lvl1pPr>
              <a:defRPr sz="1800" b="0">
                <a:solidFill>
                  <a:schemeClr val="tx1"/>
                </a:solidFill>
                <a:latin typeface="Meiryo UI" panose="020B0604030504040204" pitchFamily="50" charset="-128"/>
                <a:ea typeface="Meiryo UI" panose="020B0604030504040204" pitchFamily="50" charset="-128"/>
              </a:defRPr>
            </a:lvl1pPr>
          </a:lstStyle>
          <a:p>
            <a:pPr lvl="0"/>
            <a:r>
              <a:rPr kumimoji="1" lang="en-US" altLang="ja-JP"/>
              <a:t>0000</a:t>
            </a:r>
            <a:r>
              <a:rPr kumimoji="1" lang="ja-JP" altLang="en-US"/>
              <a:t>年</a:t>
            </a:r>
            <a:r>
              <a:rPr kumimoji="1" lang="en-US" altLang="ja-JP"/>
              <a:t>00</a:t>
            </a:r>
            <a:r>
              <a:rPr kumimoji="1" lang="ja-JP" altLang="en-US"/>
              <a:t>月</a:t>
            </a:r>
            <a:r>
              <a:rPr kumimoji="1" lang="en-US" altLang="ja-JP"/>
              <a:t>00</a:t>
            </a:r>
            <a:r>
              <a:rPr kumimoji="1" lang="ja-JP" altLang="en-US"/>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userDrawn="1">
            <p:ph sz="quarter" idx="16" hasCustomPrompt="1"/>
          </p:nvPr>
        </p:nvSpPr>
        <p:spPr>
          <a:xfrm>
            <a:off x="3554510" y="5724053"/>
            <a:ext cx="3600000" cy="288000"/>
          </a:xfrm>
          <a:prstGeom prst="rect">
            <a:avLst/>
          </a:prstGeom>
        </p:spPr>
        <p:txBody>
          <a:bodyPr lIns="0" tIns="0" rIns="0" bIns="0" anchor="ctr" anchorCtr="0"/>
          <a:lstStyle>
            <a:lvl1pPr>
              <a:defRPr sz="1800" b="0">
                <a:solidFill>
                  <a:schemeClr val="tx1"/>
                </a:solidFill>
                <a:latin typeface="Meiryo UI" panose="020B0604030504040204" pitchFamily="50" charset="-128"/>
                <a:ea typeface="Meiryo UI" panose="020B0604030504040204" pitchFamily="50" charset="-128"/>
              </a:defRPr>
            </a:lvl1pPr>
          </a:lstStyle>
          <a:p>
            <a:pPr lvl="0"/>
            <a:r>
              <a:rPr kumimoji="1" lang="ja-JP" altLang="en-US"/>
              <a:t>所属　名前</a:t>
            </a:r>
          </a:p>
        </p:txBody>
      </p:sp>
      <p:grpSp>
        <p:nvGrpSpPr>
          <p:cNvPr id="12" name="グループ化 11">
            <a:extLst>
              <a:ext uri="{FF2B5EF4-FFF2-40B4-BE49-F238E27FC236}">
                <a16:creationId xmlns:a16="http://schemas.microsoft.com/office/drawing/2014/main" id="{69C106B6-5B9E-90FA-B305-63D4E2ECADAD}"/>
              </a:ext>
            </a:extLst>
          </p:cNvPr>
          <p:cNvGrpSpPr/>
          <p:nvPr userDrawn="1"/>
        </p:nvGrpSpPr>
        <p:grpSpPr>
          <a:xfrm>
            <a:off x="1334188" y="6295354"/>
            <a:ext cx="8023437" cy="648000"/>
            <a:chOff x="1144042" y="6295354"/>
            <a:chExt cx="8023437" cy="648000"/>
          </a:xfrm>
        </p:grpSpPr>
        <p:pic>
          <p:nvPicPr>
            <p:cNvPr id="10" name="図 9">
              <a:extLst>
                <a:ext uri="{FF2B5EF4-FFF2-40B4-BE49-F238E27FC236}">
                  <a16:creationId xmlns:a16="http://schemas.microsoft.com/office/drawing/2014/main" id="{9F5C018F-8455-43E6-B9B6-228E8AD0436B}"/>
                </a:ext>
              </a:extLst>
            </p:cNvPr>
            <p:cNvPicPr>
              <a:picLocks noChangeAspect="1"/>
            </p:cNvPicPr>
            <p:nvPr userDrawn="1"/>
          </p:nvPicPr>
          <p:blipFill>
            <a:blip r:embed="rId3"/>
            <a:stretch>
              <a:fillRect/>
            </a:stretch>
          </p:blipFill>
          <p:spPr>
            <a:xfrm>
              <a:off x="4955943" y="6396580"/>
              <a:ext cx="533584" cy="457061"/>
            </a:xfrm>
            <a:prstGeom prst="rect">
              <a:avLst/>
            </a:prstGeom>
          </p:spPr>
        </p:pic>
        <p:pic>
          <p:nvPicPr>
            <p:cNvPr id="11" name="図 10">
              <a:extLst>
                <a:ext uri="{FF2B5EF4-FFF2-40B4-BE49-F238E27FC236}">
                  <a16:creationId xmlns:a16="http://schemas.microsoft.com/office/drawing/2014/main" id="{34A081C5-EF14-4467-B19D-E35B6B3CBAD1}"/>
                </a:ext>
              </a:extLst>
            </p:cNvPr>
            <p:cNvPicPr>
              <a:picLocks noChangeAspect="1"/>
            </p:cNvPicPr>
            <p:nvPr userDrawn="1"/>
          </p:nvPicPr>
          <p:blipFill>
            <a:blip r:embed="rId4"/>
            <a:stretch>
              <a:fillRect/>
            </a:stretch>
          </p:blipFill>
          <p:spPr>
            <a:xfrm>
              <a:off x="1144042" y="6392317"/>
              <a:ext cx="822056" cy="465588"/>
            </a:xfrm>
            <a:prstGeom prst="rect">
              <a:avLst/>
            </a:prstGeom>
          </p:spPr>
        </p:pic>
        <p:pic>
          <p:nvPicPr>
            <p:cNvPr id="13" name="図 12">
              <a:extLst>
                <a:ext uri="{FF2B5EF4-FFF2-40B4-BE49-F238E27FC236}">
                  <a16:creationId xmlns:a16="http://schemas.microsoft.com/office/drawing/2014/main" id="{E3FD0292-C091-43A1-9252-D1D0C6352D0A}"/>
                </a:ext>
              </a:extLst>
            </p:cNvPr>
            <p:cNvPicPr>
              <a:picLocks noChangeAspect="1"/>
            </p:cNvPicPr>
            <p:nvPr userDrawn="1"/>
          </p:nvPicPr>
          <p:blipFill>
            <a:blip r:embed="rId5"/>
            <a:stretch>
              <a:fillRect/>
            </a:stretch>
          </p:blipFill>
          <p:spPr>
            <a:xfrm>
              <a:off x="5797856" y="6410261"/>
              <a:ext cx="1117748" cy="429699"/>
            </a:xfrm>
            <a:prstGeom prst="rect">
              <a:avLst/>
            </a:prstGeom>
          </p:spPr>
        </p:pic>
        <p:pic>
          <p:nvPicPr>
            <p:cNvPr id="3" name="図 2" descr="アイコン&#10;&#10;自動的に生成された説明">
              <a:extLst>
                <a:ext uri="{FF2B5EF4-FFF2-40B4-BE49-F238E27FC236}">
                  <a16:creationId xmlns:a16="http://schemas.microsoft.com/office/drawing/2014/main" id="{ACDB5041-21B4-44B3-A6A0-556A8B49CE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54907" y="6421972"/>
              <a:ext cx="1180006" cy="406276"/>
            </a:xfrm>
            <a:prstGeom prst="rect">
              <a:avLst/>
            </a:prstGeom>
          </p:spPr>
        </p:pic>
        <p:pic>
          <p:nvPicPr>
            <p:cNvPr id="20" name="図 19">
              <a:extLst>
                <a:ext uri="{FF2B5EF4-FFF2-40B4-BE49-F238E27FC236}">
                  <a16:creationId xmlns:a16="http://schemas.microsoft.com/office/drawing/2014/main" id="{65CDAD06-2FD3-458F-BAB9-93C55CF827DE}"/>
                </a:ext>
              </a:extLst>
            </p:cNvPr>
            <p:cNvPicPr>
              <a:picLocks noChangeAspect="1"/>
            </p:cNvPicPr>
            <p:nvPr userDrawn="1"/>
          </p:nvPicPr>
          <p:blipFill>
            <a:blip r:embed="rId7"/>
            <a:stretch>
              <a:fillRect/>
            </a:stretch>
          </p:blipFill>
          <p:spPr>
            <a:xfrm>
              <a:off x="2088146" y="6295354"/>
              <a:ext cx="1304761" cy="648000"/>
            </a:xfrm>
            <a:prstGeom prst="rect">
              <a:avLst/>
            </a:prstGeom>
          </p:spPr>
        </p:pic>
        <p:pic>
          <p:nvPicPr>
            <p:cNvPr id="4" name="図 3" descr="テキスト が含まれている画像&#10;&#10;自動的に生成された説明">
              <a:extLst>
                <a:ext uri="{FF2B5EF4-FFF2-40B4-BE49-F238E27FC236}">
                  <a16:creationId xmlns:a16="http://schemas.microsoft.com/office/drawing/2014/main" id="{3A501BE5-158A-425C-74FB-CBD080CD9C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45347" y="6433460"/>
              <a:ext cx="2022132" cy="396000"/>
            </a:xfrm>
            <a:prstGeom prst="rect">
              <a:avLst/>
            </a:prstGeom>
          </p:spPr>
        </p:pic>
      </p:grpSp>
    </p:spTree>
    <p:extLst>
      <p:ext uri="{BB962C8B-B14F-4D97-AF65-F5344CB8AC3E}">
        <p14:creationId xmlns:p14="http://schemas.microsoft.com/office/powerpoint/2010/main" val="1497021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95906" y="395837"/>
            <a:ext cx="9900000" cy="676800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1034510" y="2915837"/>
            <a:ext cx="8622792" cy="172800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1034510" y="2915837"/>
            <a:ext cx="8640000" cy="1728000"/>
          </a:xfrm>
          <a:prstGeom prst="rect">
            <a:avLst/>
          </a:prstGeom>
        </p:spPr>
        <p:txBody>
          <a:bodyPr lIns="0" tIns="72000" rIns="0" bIns="0" anchor="ctr" anchorCtr="0">
            <a:normAutofit/>
          </a:bodyPr>
          <a:lstStyle>
            <a:lvl1pPr>
              <a:defRPr lang="ja-JP" altLang="en-US" sz="3600"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102"/>
              </a:spcBef>
              <a:buFontTx/>
            </a:pPr>
            <a:r>
              <a:rPr kumimoji="1" lang="ja-JP" altLang="en-US"/>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10187813" y="7055675"/>
            <a:ext cx="360000" cy="360000"/>
          </a:xfrm>
          <a:prstGeom prst="rect">
            <a:avLst/>
          </a:prstGeom>
          <a:noFill/>
        </p:spPr>
        <p:txBody>
          <a:bodyPr wrap="none" lIns="0" tIns="0" rIns="0" bIns="0" rtlCol="0" anchor="b" anchorCtr="0">
            <a:noAutofit/>
          </a:bodyPr>
          <a:lstStyle/>
          <a:p>
            <a:pPr algn="ctr"/>
            <a:fld id="{9C1B02FA-3B43-4965-97B5-C29D405C4738}" type="slidenum">
              <a:rPr kumimoji="1" lang="ja-JP" altLang="en-US" sz="24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00" b="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476058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11919" y="216797"/>
            <a:ext cx="10424028" cy="795336"/>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1078065" y="1786421"/>
            <a:ext cx="0" cy="5040000"/>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1078065" y="1786421"/>
            <a:ext cx="8640000" cy="5040000"/>
          </a:xfrm>
          <a:prstGeom prst="rect">
            <a:avLst/>
          </a:prstGeom>
        </p:spPr>
        <p:txBody>
          <a:bodyPr lIns="360000" tIns="0" rIns="0" bIns="0"/>
          <a:lstStyle>
            <a:lvl1pPr marL="742950" indent="-742950" algn="l">
              <a:lnSpc>
                <a:spcPct val="100000"/>
              </a:lnSpc>
              <a:spcBef>
                <a:spcPts val="1000"/>
              </a:spcBef>
              <a:spcAft>
                <a:spcPts val="0"/>
              </a:spcAft>
              <a:buClr>
                <a:schemeClr val="bg2"/>
              </a:buClr>
              <a:buFont typeface="+mj-lt"/>
              <a:buAutoNum type="arabicPeriod"/>
              <a:defRPr sz="4000" b="1">
                <a:latin typeface="Meiryo UI" panose="020B0604030504040204" pitchFamily="50" charset="-128"/>
                <a:ea typeface="Meiryo UI" panose="020B0604030504040204" pitchFamily="50" charset="-128"/>
              </a:defRPr>
            </a:lvl1pPr>
          </a:lstStyle>
          <a:p>
            <a:pPr lvl="0"/>
            <a:r>
              <a:rPr kumimoji="1" lang="ja-JP" altLang="en-US"/>
              <a:t>章タイトル</a:t>
            </a:r>
          </a:p>
          <a:p>
            <a:pPr lvl="0"/>
            <a:r>
              <a:rPr kumimoji="1" lang="ja-JP" altLang="en-US"/>
              <a:t>章タイトル</a:t>
            </a:r>
          </a:p>
          <a:p>
            <a:pPr lvl="0"/>
            <a:r>
              <a:rPr kumimoji="1" lang="ja-JP" altLang="en-US"/>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10187813" y="7055675"/>
            <a:ext cx="360000" cy="360000"/>
          </a:xfrm>
          <a:prstGeom prst="rect">
            <a:avLst/>
          </a:prstGeom>
          <a:noFill/>
        </p:spPr>
        <p:txBody>
          <a:bodyPr wrap="none" lIns="0" tIns="0" rIns="0" bIns="0" rtlCol="0" anchor="b" anchorCtr="0">
            <a:noAutofit/>
          </a:bodyPr>
          <a:lstStyle/>
          <a:p>
            <a:pPr algn="ctr"/>
            <a:fld id="{9C1B02FA-3B43-4965-97B5-C29D405C4738}" type="slidenum">
              <a:rPr kumimoji="1" lang="ja-JP" altLang="en-US" sz="24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00" b="0">
              <a:latin typeface="Arial" panose="020B0604020202020204" pitchFamily="34" charset="0"/>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61926" y="284266"/>
            <a:ext cx="9288000" cy="648000"/>
          </a:xfrm>
          <a:prstGeom prst="rect">
            <a:avLst/>
          </a:prstGeom>
        </p:spPr>
        <p:txBody>
          <a:bodyPr lIns="252000" tIns="36000" rIns="0" bIns="0" anchor="ctr" anchorCtr="0"/>
          <a:lstStyle>
            <a:lvl1pPr algn="l">
              <a:defRPr sz="280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391555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11919" y="216797"/>
            <a:ext cx="10424028" cy="795336"/>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61925" y="284266"/>
            <a:ext cx="9288000" cy="648000"/>
          </a:xfrm>
          <a:prstGeom prst="rect">
            <a:avLst/>
          </a:prstGeom>
        </p:spPr>
        <p:txBody>
          <a:bodyPr lIns="252000" tIns="36000" rIns="0" bIns="0" anchor="ctr" anchorCtr="0"/>
          <a:lstStyle>
            <a:lvl1pPr algn="l">
              <a:defRPr sz="280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10187813" y="7055675"/>
            <a:ext cx="360000" cy="360000"/>
          </a:xfrm>
          <a:prstGeom prst="rect">
            <a:avLst/>
          </a:prstGeom>
          <a:noFill/>
        </p:spPr>
        <p:txBody>
          <a:bodyPr wrap="none" lIns="0" tIns="0" rIns="0" bIns="0" rtlCol="0" anchor="b" anchorCtr="0">
            <a:noAutofit/>
          </a:bodyPr>
          <a:lstStyle/>
          <a:p>
            <a:pPr algn="ctr"/>
            <a:fld id="{9C1B02FA-3B43-4965-97B5-C29D405C4738}" type="slidenum">
              <a:rPr kumimoji="1" lang="ja-JP" altLang="en-US" sz="24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00" b="0">
              <a:latin typeface="Arial" panose="020B0604020202020204" pitchFamily="34" charset="0"/>
              <a:ea typeface="メイリオ" panose="020B0604030504040204" pitchFamily="50" charset="-128"/>
              <a:cs typeface="Arial" panose="020B0604020202020204" pitchFamily="34" charset="0"/>
            </a:endParaRP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61925" y="1110920"/>
            <a:ext cx="10367963" cy="1445419"/>
          </a:xfrm>
          <a:prstGeom prst="rect">
            <a:avLst/>
          </a:prstGeom>
          <a:ln w="19050">
            <a:solidFill>
              <a:schemeClr val="tx2"/>
            </a:solidFill>
          </a:ln>
        </p:spPr>
        <p:txBody>
          <a:bodyPr lIns="180000" tIns="180000" rIns="180000" bIns="144000">
            <a:spAutoFit/>
          </a:bodyPr>
          <a:lstStyle>
            <a:lvl1pPr marL="273050" indent="-273050" algn="l">
              <a:lnSpc>
                <a:spcPct val="100000"/>
              </a:lnSpc>
              <a:spcBef>
                <a:spcPts val="600"/>
              </a:spcBef>
              <a:buFont typeface="Wingdings" panose="05000000000000000000" pitchFamily="2" charset="2"/>
              <a:buChar char="n"/>
              <a:defRPr sz="2000"/>
            </a:lvl1pPr>
            <a:lvl2pPr marL="447675" indent="-174625" algn="l">
              <a:lnSpc>
                <a:spcPct val="100000"/>
              </a:lnSpc>
              <a:spcBef>
                <a:spcPts val="400"/>
              </a:spcBef>
              <a:buFont typeface="Arial" panose="020B0604020202020204" pitchFamily="34" charset="0"/>
              <a:buChar char="•"/>
              <a:defRPr sz="1800"/>
            </a:lvl2pPr>
            <a:lvl3pPr marL="690563" indent="-233363" algn="l">
              <a:lnSpc>
                <a:spcPct val="100000"/>
              </a:lnSpc>
              <a:spcBef>
                <a:spcPts val="200"/>
              </a:spcBef>
              <a:buFont typeface="Wingdings" panose="05000000000000000000" pitchFamily="2" charset="2"/>
              <a:buChar char="ü"/>
              <a:defRPr sz="1600"/>
            </a:lvl3pPr>
            <a:lvl4pPr marL="904875" indent="-215900" algn="l">
              <a:lnSpc>
                <a:spcPct val="100000"/>
              </a:lnSpc>
              <a:spcBef>
                <a:spcPts val="200"/>
              </a:spcBef>
              <a:buFont typeface="Meiryo UI" panose="020B0604030504040204" pitchFamily="50" charset="-128"/>
              <a:buChar char="※"/>
              <a:defRPr sz="1200"/>
            </a:lvl4pPr>
            <a:lvl5pPr algn="l">
              <a:defRPr sz="2000"/>
            </a:lvl5pPr>
          </a:lstStyle>
          <a:p>
            <a:pPr lvl="0"/>
            <a:r>
              <a:rPr kumimoji="1" lang="ja-JP" altLang="en-US"/>
              <a:t>リード文（</a:t>
            </a:r>
            <a:r>
              <a:rPr kumimoji="1" lang="en-US" altLang="ja-JP"/>
              <a:t>Tab</a:t>
            </a:r>
            <a:r>
              <a:rPr kumimoji="1" lang="ja-JP" altLang="en-US"/>
              <a:t>キーで行頭文字を第</a:t>
            </a:r>
            <a:r>
              <a:rPr kumimoji="1" lang="en-US" altLang="ja-JP"/>
              <a:t>4</a:t>
            </a:r>
            <a:r>
              <a:rPr kumimoji="1" lang="ja-JP" altLang="en-US"/>
              <a:t>レベルまで選択できます）</a:t>
            </a:r>
          </a:p>
          <a:p>
            <a:pPr lvl="1"/>
            <a:r>
              <a:rPr kumimoji="1" lang="ja-JP" altLang="en-US"/>
              <a:t>第</a:t>
            </a:r>
            <a:r>
              <a:rPr kumimoji="1" lang="en-US" altLang="ja-JP"/>
              <a:t>2</a:t>
            </a:r>
            <a:r>
              <a:rPr kumimoji="1" lang="ja-JP" altLang="en-US"/>
              <a:t>レベル</a:t>
            </a:r>
          </a:p>
          <a:p>
            <a:pPr lvl="2"/>
            <a:r>
              <a:rPr kumimoji="1" lang="ja-JP" altLang="en-US"/>
              <a:t>第</a:t>
            </a:r>
            <a:r>
              <a:rPr kumimoji="1" lang="en-US" altLang="ja-JP"/>
              <a:t>3</a:t>
            </a:r>
            <a:r>
              <a:rPr kumimoji="1" lang="ja-JP" altLang="en-US"/>
              <a:t>レベル</a:t>
            </a:r>
            <a:endParaRPr kumimoji="1" lang="en-US" altLang="ja-JP"/>
          </a:p>
          <a:p>
            <a:pPr lvl="3"/>
            <a:r>
              <a:rPr kumimoji="1" lang="ja-JP" altLang="en-US"/>
              <a:t>第</a:t>
            </a:r>
            <a:r>
              <a:rPr kumimoji="1" lang="en-US" altLang="ja-JP"/>
              <a:t>4</a:t>
            </a:r>
            <a:r>
              <a:rPr kumimoji="1" lang="ja-JP" altLang="en-US"/>
              <a:t>レベル</a:t>
            </a:r>
          </a:p>
        </p:txBody>
      </p:sp>
    </p:spTree>
    <p:extLst>
      <p:ext uri="{BB962C8B-B14F-4D97-AF65-F5344CB8AC3E}">
        <p14:creationId xmlns:p14="http://schemas.microsoft.com/office/powerpoint/2010/main" val="3901665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10187813" y="7055675"/>
            <a:ext cx="360000" cy="360000"/>
          </a:xfrm>
          <a:prstGeom prst="rect">
            <a:avLst/>
          </a:prstGeom>
          <a:noFill/>
        </p:spPr>
        <p:txBody>
          <a:bodyPr wrap="none" lIns="0" tIns="0" rIns="0" bIns="0" rtlCol="0" anchor="b" anchorCtr="0">
            <a:noAutofit/>
          </a:bodyPr>
          <a:lstStyle/>
          <a:p>
            <a:pPr algn="ctr"/>
            <a:fld id="{9C1B02FA-3B43-4965-97B5-C29D405C4738}" type="slidenum">
              <a:rPr kumimoji="1" lang="ja-JP" altLang="en-US" sz="24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00" b="0">
              <a:latin typeface="Arial" panose="020B0604020202020204" pitchFamily="34" charset="0"/>
              <a:ea typeface="メイリオ" panose="020B0604030504040204" pitchFamily="50" charset="-128"/>
              <a:cs typeface="Arial" panose="020B0604020202020204" pitchFamily="34" charset="0"/>
            </a:endParaRPr>
          </a:p>
        </p:txBody>
      </p:sp>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61925" y="32266"/>
            <a:ext cx="9288000" cy="252000"/>
          </a:xfrm>
          <a:prstGeom prst="rect">
            <a:avLst/>
          </a:prstGeom>
        </p:spPr>
        <p:txBody>
          <a:bodyPr lIns="0" tIns="0" rIns="0" bIns="0" anchor="ctr" anchorCtr="0"/>
          <a:lstStyle>
            <a:lvl1pPr algn="l">
              <a:defRPr sz="1400" b="1">
                <a:solidFill>
                  <a:schemeClr val="bg2"/>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1</a:t>
            </a:r>
            <a:r>
              <a:rPr kumimoji="1" lang="ja-JP" altLang="en-US"/>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11919" y="216797"/>
            <a:ext cx="10424028" cy="795336"/>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61925" y="536266"/>
            <a:ext cx="9288000" cy="396000"/>
          </a:xfrm>
          <a:prstGeom prst="rect">
            <a:avLst/>
          </a:prstGeom>
        </p:spPr>
        <p:txBody>
          <a:bodyPr lIns="252000" tIns="0" rIns="0" bIns="0" anchor="ctr" anchorCtr="0"/>
          <a:lstStyle>
            <a:lvl1pPr algn="l">
              <a:defRPr sz="240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61925" y="284266"/>
            <a:ext cx="9288000" cy="252000"/>
          </a:xfrm>
          <a:prstGeom prst="rect">
            <a:avLst/>
          </a:prstGeom>
        </p:spPr>
        <p:txBody>
          <a:bodyPr lIns="252000" tIns="0" rIns="0" bIns="0" anchor="ctr" anchorCtr="0"/>
          <a:lstStyle>
            <a:lvl1pPr algn="l">
              <a:defRPr sz="1400" b="1">
                <a:solidFill>
                  <a:schemeClr val="bg1"/>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2</a:t>
            </a:r>
            <a:r>
              <a:rPr kumimoji="1" lang="ja-JP" altLang="en-US"/>
              <a:t>階層（例：章タイトル）</a:t>
            </a:r>
          </a:p>
        </p:txBody>
      </p:sp>
      <p:sp>
        <p:nvSpPr>
          <p:cNvPr id="14" name="コンテンツ プレースホルダー 3">
            <a:extLst>
              <a:ext uri="{FF2B5EF4-FFF2-40B4-BE49-F238E27FC236}">
                <a16:creationId xmlns:a16="http://schemas.microsoft.com/office/drawing/2014/main" id="{BC87C82B-2847-473C-9A48-350F468EE553}"/>
              </a:ext>
            </a:extLst>
          </p:cNvPr>
          <p:cNvSpPr>
            <a:spLocks noGrp="1"/>
          </p:cNvSpPr>
          <p:nvPr>
            <p:ph sz="quarter" idx="13" hasCustomPrompt="1"/>
          </p:nvPr>
        </p:nvSpPr>
        <p:spPr>
          <a:xfrm>
            <a:off x="161925" y="1110920"/>
            <a:ext cx="10367963" cy="1445419"/>
          </a:xfrm>
          <a:prstGeom prst="rect">
            <a:avLst/>
          </a:prstGeom>
          <a:ln w="19050">
            <a:solidFill>
              <a:schemeClr val="tx2"/>
            </a:solidFill>
          </a:ln>
        </p:spPr>
        <p:txBody>
          <a:bodyPr lIns="180000" tIns="180000" rIns="180000" bIns="144000">
            <a:spAutoFit/>
          </a:bodyPr>
          <a:lstStyle>
            <a:lvl1pPr marL="273050" indent="-273050" algn="l">
              <a:lnSpc>
                <a:spcPct val="100000"/>
              </a:lnSpc>
              <a:spcBef>
                <a:spcPts val="600"/>
              </a:spcBef>
              <a:buFont typeface="Wingdings" panose="05000000000000000000" pitchFamily="2" charset="2"/>
              <a:buChar char="n"/>
              <a:defRPr sz="2000"/>
            </a:lvl1pPr>
            <a:lvl2pPr marL="447675" indent="-174625" algn="l">
              <a:lnSpc>
                <a:spcPct val="100000"/>
              </a:lnSpc>
              <a:spcBef>
                <a:spcPts val="400"/>
              </a:spcBef>
              <a:buFont typeface="Arial" panose="020B0604020202020204" pitchFamily="34" charset="0"/>
              <a:buChar char="•"/>
              <a:defRPr sz="1800"/>
            </a:lvl2pPr>
            <a:lvl3pPr marL="690563" indent="-233363" algn="l">
              <a:lnSpc>
                <a:spcPct val="100000"/>
              </a:lnSpc>
              <a:spcBef>
                <a:spcPts val="200"/>
              </a:spcBef>
              <a:buFont typeface="Wingdings" panose="05000000000000000000" pitchFamily="2" charset="2"/>
              <a:buChar char="ü"/>
              <a:defRPr sz="1600"/>
            </a:lvl3pPr>
            <a:lvl4pPr marL="904875" indent="-215900" algn="l">
              <a:lnSpc>
                <a:spcPct val="100000"/>
              </a:lnSpc>
              <a:spcBef>
                <a:spcPts val="200"/>
              </a:spcBef>
              <a:buFont typeface="Meiryo UI" panose="020B0604030504040204" pitchFamily="50" charset="-128"/>
              <a:buChar char="※"/>
              <a:defRPr sz="1200"/>
            </a:lvl4pPr>
            <a:lvl5pPr algn="l">
              <a:defRPr sz="2000"/>
            </a:lvl5pPr>
          </a:lstStyle>
          <a:p>
            <a:pPr lvl="0"/>
            <a:r>
              <a:rPr kumimoji="1" lang="ja-JP" altLang="en-US"/>
              <a:t>リード文（</a:t>
            </a:r>
            <a:r>
              <a:rPr kumimoji="1" lang="en-US" altLang="ja-JP"/>
              <a:t>Tab</a:t>
            </a:r>
            <a:r>
              <a:rPr kumimoji="1" lang="ja-JP" altLang="en-US"/>
              <a:t>キーで行頭文字を第</a:t>
            </a:r>
            <a:r>
              <a:rPr kumimoji="1" lang="en-US" altLang="ja-JP"/>
              <a:t>4</a:t>
            </a:r>
            <a:r>
              <a:rPr kumimoji="1" lang="ja-JP" altLang="en-US"/>
              <a:t>レベルまで選択できます）</a:t>
            </a:r>
          </a:p>
          <a:p>
            <a:pPr lvl="1"/>
            <a:r>
              <a:rPr kumimoji="1" lang="ja-JP" altLang="en-US"/>
              <a:t>第</a:t>
            </a:r>
            <a:r>
              <a:rPr kumimoji="1" lang="en-US" altLang="ja-JP"/>
              <a:t>2</a:t>
            </a:r>
            <a:r>
              <a:rPr kumimoji="1" lang="ja-JP" altLang="en-US"/>
              <a:t>レベル</a:t>
            </a:r>
          </a:p>
          <a:p>
            <a:pPr lvl="2"/>
            <a:r>
              <a:rPr kumimoji="1" lang="ja-JP" altLang="en-US"/>
              <a:t>第</a:t>
            </a:r>
            <a:r>
              <a:rPr kumimoji="1" lang="en-US" altLang="ja-JP"/>
              <a:t>3</a:t>
            </a:r>
            <a:r>
              <a:rPr kumimoji="1" lang="ja-JP" altLang="en-US"/>
              <a:t>レベル</a:t>
            </a:r>
            <a:endParaRPr kumimoji="1" lang="en-US" altLang="ja-JP"/>
          </a:p>
          <a:p>
            <a:pPr lvl="3"/>
            <a:r>
              <a:rPr kumimoji="1" lang="ja-JP" altLang="en-US"/>
              <a:t>第</a:t>
            </a:r>
            <a:r>
              <a:rPr kumimoji="1" lang="en-US" altLang="ja-JP"/>
              <a:t>4</a:t>
            </a:r>
            <a:r>
              <a:rPr kumimoji="1" lang="ja-JP" altLang="en-US"/>
              <a:t>レベル</a:t>
            </a:r>
          </a:p>
        </p:txBody>
      </p:sp>
    </p:spTree>
    <p:extLst>
      <p:ext uri="{BB962C8B-B14F-4D97-AF65-F5344CB8AC3E}">
        <p14:creationId xmlns:p14="http://schemas.microsoft.com/office/powerpoint/2010/main" val="4036131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61924" y="189756"/>
            <a:ext cx="9896475" cy="324000"/>
          </a:xfrm>
          <a:prstGeom prst="rect">
            <a:avLst/>
          </a:prstGeom>
          <a:solidFill>
            <a:schemeClr val="bg2"/>
          </a:solidFill>
        </p:spPr>
        <p:txBody>
          <a:bodyPr lIns="72000" tIns="0" rIns="72000" bIns="0" anchor="ctr" anchorCtr="0"/>
          <a:lstStyle>
            <a:lvl1pPr algn="l">
              <a:defRPr sz="180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572" b="6659"/>
          <a:stretch/>
        </p:blipFill>
        <p:spPr bwMode="auto">
          <a:xfrm>
            <a:off x="10139629" y="152064"/>
            <a:ext cx="397939" cy="32951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84D1288-0306-4500-A9D7-D150B7340281}"/>
              </a:ext>
            </a:extLst>
          </p:cNvPr>
          <p:cNvSpPr txBox="1"/>
          <p:nvPr userDrawn="1"/>
        </p:nvSpPr>
        <p:spPr>
          <a:xfrm>
            <a:off x="10187813" y="7055675"/>
            <a:ext cx="360000" cy="360000"/>
          </a:xfrm>
          <a:prstGeom prst="rect">
            <a:avLst/>
          </a:prstGeom>
          <a:noFill/>
        </p:spPr>
        <p:txBody>
          <a:bodyPr wrap="none" lIns="0" tIns="0" rIns="0" bIns="0" rtlCol="0" anchor="b" anchorCtr="0">
            <a:noAutofit/>
          </a:bodyPr>
          <a:lstStyle/>
          <a:p>
            <a:pPr algn="ctr"/>
            <a:fld id="{9C1B02FA-3B43-4965-97B5-C29D405C4738}" type="slidenum">
              <a:rPr kumimoji="1" lang="ja-JP" altLang="en-US" sz="24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00" b="0">
              <a:latin typeface="Arial" panose="020B0604020202020204" pitchFamily="34" charset="0"/>
              <a:ea typeface="メイリオ" panose="020B0604030504040204" pitchFamily="50" charset="-128"/>
              <a:cs typeface="Arial" panose="020B0604020202020204" pitchFamily="34" charset="0"/>
            </a:endParaRPr>
          </a:p>
        </p:txBody>
      </p:sp>
      <p:sp>
        <p:nvSpPr>
          <p:cNvPr id="8" name="コンテンツ プレースホルダー 3">
            <a:extLst>
              <a:ext uri="{FF2B5EF4-FFF2-40B4-BE49-F238E27FC236}">
                <a16:creationId xmlns:a16="http://schemas.microsoft.com/office/drawing/2014/main" id="{7FAF1969-C2E3-41AA-AA1A-27BBD721424E}"/>
              </a:ext>
            </a:extLst>
          </p:cNvPr>
          <p:cNvSpPr>
            <a:spLocks noGrp="1"/>
          </p:cNvSpPr>
          <p:nvPr>
            <p:ph sz="quarter" idx="13" hasCustomPrompt="1"/>
          </p:nvPr>
        </p:nvSpPr>
        <p:spPr>
          <a:xfrm>
            <a:off x="161925" y="585756"/>
            <a:ext cx="10367963" cy="1080328"/>
          </a:xfrm>
          <a:prstGeom prst="rect">
            <a:avLst/>
          </a:prstGeom>
          <a:ln w="19050">
            <a:solidFill>
              <a:schemeClr val="tx2"/>
            </a:solidFill>
          </a:ln>
        </p:spPr>
        <p:txBody>
          <a:bodyPr lIns="144000" tIns="144000" rIns="144000" bIns="108000">
            <a:spAutoFit/>
          </a:bodyPr>
          <a:lstStyle>
            <a:lvl1pPr marL="190800" indent="-190800" algn="l">
              <a:lnSpc>
                <a:spcPct val="100000"/>
              </a:lnSpc>
              <a:spcBef>
                <a:spcPts val="600"/>
              </a:spcBef>
              <a:buFont typeface="Wingdings" panose="05000000000000000000" pitchFamily="2" charset="2"/>
              <a:buChar char="n"/>
              <a:defRPr sz="1400"/>
            </a:lvl1pPr>
            <a:lvl2pPr marL="301625" indent="-101600" algn="l">
              <a:lnSpc>
                <a:spcPct val="100000"/>
              </a:lnSpc>
              <a:spcBef>
                <a:spcPts val="400"/>
              </a:spcBef>
              <a:buFont typeface="Arial" panose="020B0604020202020204" pitchFamily="34" charset="0"/>
              <a:buChar char="•"/>
              <a:defRPr sz="1200"/>
            </a:lvl2pPr>
            <a:lvl3pPr marL="492125" indent="-180975" algn="l">
              <a:lnSpc>
                <a:spcPct val="100000"/>
              </a:lnSpc>
              <a:spcBef>
                <a:spcPts val="200"/>
              </a:spcBef>
              <a:buFont typeface="Wingdings" panose="05000000000000000000" pitchFamily="2" charset="2"/>
              <a:buChar char="ü"/>
              <a:defRPr sz="1100"/>
            </a:lvl3pPr>
            <a:lvl4pPr marL="663575" indent="-165100" algn="l">
              <a:lnSpc>
                <a:spcPct val="100000"/>
              </a:lnSpc>
              <a:spcBef>
                <a:spcPts val="200"/>
              </a:spcBef>
              <a:buFont typeface="Meiryo UI" panose="020B0604030504040204" pitchFamily="50" charset="-128"/>
              <a:buChar char="※"/>
              <a:tabLst>
                <a:tab pos="488950" algn="l"/>
              </a:tabLst>
              <a:defRPr sz="1000"/>
            </a:lvl4pPr>
            <a:lvl5pPr algn="l">
              <a:defRPr sz="2000"/>
            </a:lvl5pPr>
          </a:lstStyle>
          <a:p>
            <a:pPr lvl="0"/>
            <a:r>
              <a:rPr kumimoji="1" lang="ja-JP" altLang="en-US"/>
              <a:t>リード文レベルあり（</a:t>
            </a:r>
            <a:r>
              <a:rPr kumimoji="1" lang="en-US" altLang="ja-JP"/>
              <a:t>Tab</a:t>
            </a:r>
            <a:r>
              <a:rPr kumimoji="1" lang="ja-JP" altLang="en-US"/>
              <a:t>キーで第</a:t>
            </a:r>
            <a:r>
              <a:rPr kumimoji="1" lang="en-US" altLang="ja-JP"/>
              <a:t>4</a:t>
            </a:r>
            <a:r>
              <a:rPr kumimoji="1" lang="ja-JP" altLang="en-US"/>
              <a:t>レベルまで選べます）</a:t>
            </a:r>
          </a:p>
          <a:p>
            <a:pPr lvl="1"/>
            <a:r>
              <a:rPr kumimoji="1" lang="ja-JP" altLang="en-US"/>
              <a:t>第</a:t>
            </a:r>
            <a:r>
              <a:rPr kumimoji="1" lang="en-US" altLang="ja-JP"/>
              <a:t>2</a:t>
            </a:r>
            <a:r>
              <a:rPr kumimoji="1" lang="ja-JP" altLang="en-US"/>
              <a:t>レベル</a:t>
            </a:r>
          </a:p>
          <a:p>
            <a:pPr lvl="2"/>
            <a:r>
              <a:rPr kumimoji="1" lang="ja-JP" altLang="en-US"/>
              <a:t>第</a:t>
            </a:r>
            <a:r>
              <a:rPr kumimoji="1" lang="en-US" altLang="ja-JP"/>
              <a:t>3</a:t>
            </a:r>
            <a:r>
              <a:rPr kumimoji="1" lang="ja-JP" altLang="en-US"/>
              <a:t>レベル</a:t>
            </a:r>
            <a:endParaRPr kumimoji="1" lang="en-US" altLang="ja-JP"/>
          </a:p>
          <a:p>
            <a:pPr lvl="3"/>
            <a:r>
              <a:rPr kumimoji="1" lang="ja-JP" altLang="en-US"/>
              <a:t>第</a:t>
            </a:r>
            <a:r>
              <a:rPr kumimoji="1" lang="en-US" altLang="ja-JP"/>
              <a:t>4</a:t>
            </a:r>
            <a:r>
              <a:rPr kumimoji="1" lang="ja-JP" altLang="en-US"/>
              <a:t>レベル</a:t>
            </a:r>
          </a:p>
        </p:txBody>
      </p:sp>
    </p:spTree>
    <p:extLst>
      <p:ext uri="{BB962C8B-B14F-4D97-AF65-F5344CB8AC3E}">
        <p14:creationId xmlns:p14="http://schemas.microsoft.com/office/powerpoint/2010/main" val="3371212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61925" y="189756"/>
            <a:ext cx="9612000" cy="324000"/>
          </a:xfrm>
          <a:prstGeom prst="rect">
            <a:avLst/>
          </a:prstGeom>
        </p:spPr>
        <p:txBody>
          <a:bodyPr lIns="72000" tIns="36000" rIns="0" bIns="0" anchor="ctr" anchorCtr="0"/>
          <a:lstStyle>
            <a:lvl1pPr algn="l">
              <a:defRPr sz="1800" b="1">
                <a:solidFill>
                  <a:schemeClr val="bg2"/>
                </a:solidFill>
                <a:latin typeface="Meiryo UI" panose="020B0604030504040204" pitchFamily="50" charset="-128"/>
                <a:ea typeface="Meiryo UI" panose="020B0604030504040204" pitchFamily="50" charset="-128"/>
              </a:defRPr>
            </a:lvl1pPr>
          </a:lstStyle>
          <a:p>
            <a:r>
              <a:rPr kumimoji="1" lang="ja-JP" altLang="en-US"/>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a:extLst>
              <a:ext uri="{96DAC541-7B7A-43D3-8B79-37D633B846F1}">
                <asvg:svgBlip xmlns:asvg="http://schemas.microsoft.com/office/drawing/2016/SVG/main" r:embed="rId2"/>
              </a:ext>
            </a:extLst>
          </a:blip>
          <a:stretch>
            <a:fillRect/>
          </a:stretch>
        </p:blipFill>
        <p:spPr>
          <a:xfrm>
            <a:off x="161925" y="7020288"/>
            <a:ext cx="10367963" cy="360000"/>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70408" y="7020288"/>
            <a:ext cx="1164253" cy="360000"/>
          </a:xfrm>
          <a:prstGeom prst="rect">
            <a:avLst/>
          </a:prstGeom>
          <a:noFill/>
        </p:spPr>
        <p:txBody>
          <a:bodyPr wrap="square" lIns="108000" tIns="0" rIns="0" bIns="0" rtlCol="0" anchor="ctr">
            <a:noAutofit/>
          </a:bodyPr>
          <a:lstStyle/>
          <a:p>
            <a:r>
              <a:rPr lang="ja-JP" altLang="en-US" sz="1200" b="1">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59173" y="2395810"/>
            <a:ext cx="5420215" cy="288000"/>
          </a:xfrm>
          <a:prstGeom prst="rect">
            <a:avLst/>
          </a:prstGeom>
          <a:noFill/>
        </p:spPr>
        <p:txBody>
          <a:bodyPr wrap="square" lIns="0" tIns="0" bIns="72000" rtlCol="0" anchor="b" anchorCtr="0">
            <a:noAutofit/>
          </a:bodyPr>
          <a:lstStyle/>
          <a:p>
            <a:r>
              <a:rPr lang="en-US" altLang="ja-JP" sz="1511" b="1">
                <a:solidFill>
                  <a:schemeClr val="bg2"/>
                </a:solidFill>
                <a:latin typeface="Meiryo UI" panose="020B0604030504040204" pitchFamily="50" charset="-128"/>
                <a:ea typeface="Meiryo UI" panose="020B0604030504040204" pitchFamily="50" charset="-128"/>
              </a:rPr>
              <a:t>2. </a:t>
            </a:r>
            <a:r>
              <a:rPr lang="ja-JP" altLang="en-US" sz="1511" b="1">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428847" y="601678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95">
                <a:solidFill>
                  <a:schemeClr val="tx1"/>
                </a:solidFill>
                <a:latin typeface="Meiryo UI" panose="020B0604030504040204" pitchFamily="50" charset="-128"/>
                <a:ea typeface="Meiryo UI" panose="020B0604030504040204" pitchFamily="50" charset="-128"/>
              </a:defRPr>
            </a:lvl1pPr>
          </a:lstStyle>
          <a:p>
            <a:pPr lvl="0"/>
            <a:r>
              <a:rPr kumimoji="1" lang="ja-JP" altLang="en-US"/>
              <a:t>赤色の吹出しに示した選択肢の中から選択して記載</a:t>
            </a:r>
            <a:endParaRPr kumimoji="1" lang="en-US" altLang="ja-JP"/>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61925" y="2681570"/>
            <a:ext cx="5417463" cy="2840112"/>
          </a:xfrm>
        </p:spPr>
        <p:txBody>
          <a:bodyPr lIns="0" tIns="72000" rIns="0" bIns="0" anchor="t">
            <a:noAutofit/>
          </a:bodyPr>
          <a:lstStyle>
            <a:lvl1pPr marL="0" indent="0" algn="l">
              <a:lnSpc>
                <a:spcPct val="120000"/>
              </a:lnSpc>
              <a:spcBef>
                <a:spcPts val="0"/>
              </a:spcBef>
              <a:buFont typeface="Arial" panose="020B0604020202020204" pitchFamily="34" charset="0"/>
              <a:buNone/>
              <a:defRPr sz="1200">
                <a:solidFill>
                  <a:schemeClr val="tx1"/>
                </a:solidFill>
                <a:latin typeface="Meiryo UI" panose="020B0604030504040204" pitchFamily="50" charset="-128"/>
                <a:ea typeface="Meiryo UI" panose="020B0604030504040204" pitchFamily="50" charset="-128"/>
              </a:defRPr>
            </a:lvl1pPr>
          </a:lstStyle>
          <a:p>
            <a:pPr lvl="0"/>
            <a:r>
              <a:rPr kumimoji="1" lang="ja-JP" altLang="en-US"/>
              <a:t>事業内容を説明</a:t>
            </a:r>
            <a:endParaRPr kumimoji="1" lang="en-US" altLang="ja-JP"/>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300696" y="1362747"/>
            <a:ext cx="9216000" cy="720000"/>
          </a:xfrm>
        </p:spPr>
        <p:txBody>
          <a:bodyPr lIns="108000" tIns="36000" rIns="0" bIns="0" anchor="t" anchorCtr="0">
            <a:noAutofit/>
          </a:bodyPr>
          <a:lstStyle>
            <a:lvl1pPr marL="246728" indent="-246728" algn="l">
              <a:lnSpc>
                <a:spcPct val="120000"/>
              </a:lnSpc>
              <a:spcBef>
                <a:spcPts val="0"/>
              </a:spcBef>
              <a:buFont typeface="+mj-ea"/>
              <a:buAutoNum type="circleNumDbPlain"/>
              <a:defRPr sz="1200">
                <a:solidFill>
                  <a:schemeClr val="tx1"/>
                </a:solidFill>
                <a:latin typeface="Meiryo UI" panose="020B0604030504040204" pitchFamily="50" charset="-128"/>
                <a:ea typeface="Meiryo UI" panose="020B0604030504040204" pitchFamily="50" charset="-128"/>
              </a:defRPr>
            </a:lvl1pPr>
          </a:lstStyle>
          <a:p>
            <a:pPr lvl="0"/>
            <a:r>
              <a:rPr kumimoji="1" lang="ja-JP" altLang="en-US"/>
              <a:t>事業の目的を箇条書きで記載。</a:t>
            </a:r>
            <a:endParaRPr kumimoji="1" lang="en-US" altLang="ja-JP"/>
          </a:p>
          <a:p>
            <a:pPr lvl="0"/>
            <a:r>
              <a:rPr kumimoji="1" lang="ja-JP" altLang="en-US"/>
              <a:t>　</a:t>
            </a:r>
            <a:endParaRPr kumimoji="1" lang="en-US" altLang="ja-JP"/>
          </a:p>
          <a:p>
            <a:pPr lvl="0"/>
            <a:r>
              <a:rPr kumimoji="1" lang="ja-JP" altLang="en-US"/>
              <a:t>　</a:t>
            </a:r>
          </a:p>
          <a:p>
            <a:pPr lvl="0"/>
            <a:endParaRPr kumimoji="1" lang="en-US" altLang="ja-JP"/>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300696" y="1362747"/>
            <a:ext cx="0" cy="72000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61925" y="1542747"/>
            <a:ext cx="1138771" cy="360000"/>
          </a:xfrm>
          <a:prstGeom prst="rect">
            <a:avLst/>
          </a:prstGeom>
          <a:noFill/>
        </p:spPr>
        <p:txBody>
          <a:bodyPr wrap="square" lIns="0" tIns="0" rIns="0" bIns="0" rtlCol="0" anchor="ctr">
            <a:noAutofit/>
          </a:bodyPr>
          <a:lstStyle/>
          <a:p>
            <a:r>
              <a:rPr lang="en-US" altLang="ja-JP" sz="1511" b="1">
                <a:solidFill>
                  <a:schemeClr val="bg2"/>
                </a:solidFill>
                <a:latin typeface="Meiryo UI" panose="020B0604030504040204" pitchFamily="50" charset="-128"/>
                <a:ea typeface="Meiryo UI" panose="020B0604030504040204" pitchFamily="50" charset="-128"/>
              </a:rPr>
              <a:t>1. </a:t>
            </a:r>
            <a:r>
              <a:rPr lang="ja-JP" altLang="en-US" sz="1511" b="1">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220099" y="7020288"/>
            <a:ext cx="9288000" cy="360000"/>
          </a:xfrm>
        </p:spPr>
        <p:txBody>
          <a:bodyPr lIns="0" tIns="18000" rIns="108000" bIns="0" anchor="ctr">
            <a:noAutofit/>
          </a:bodyPr>
          <a:lstStyle>
            <a:lvl1pPr marL="0" indent="0" algn="l">
              <a:buNone/>
              <a:defRPr sz="1200" b="1">
                <a:solidFill>
                  <a:schemeClr val="bg1"/>
                </a:solidFill>
                <a:latin typeface="Meiryo UI" panose="020B0604030504040204" pitchFamily="50" charset="-128"/>
                <a:ea typeface="Meiryo UI" panose="020B0604030504040204" pitchFamily="50" charset="-128"/>
              </a:defRPr>
            </a:lvl1pPr>
          </a:lstStyle>
          <a:p>
            <a:pPr lvl="0"/>
            <a:r>
              <a:rPr kumimoji="1" lang="ja-JP" altLang="en-US"/>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36257" y="6016788"/>
            <a:ext cx="972000" cy="252000"/>
          </a:xfrm>
          <a:prstGeom prst="rect">
            <a:avLst/>
          </a:prstGeom>
          <a:noFill/>
        </p:spPr>
        <p:txBody>
          <a:bodyPr wrap="none" lIns="0" tIns="0" rIns="0" bIns="0" rtlCol="0" anchor="ctr">
            <a:noAutofit/>
          </a:bodyPr>
          <a:lstStyle/>
          <a:p>
            <a:pPr algn="dist"/>
            <a:r>
              <a:rPr lang="ja-JP" altLang="en-US" sz="1295">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428847" y="630253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95">
                <a:solidFill>
                  <a:schemeClr val="tx1"/>
                </a:solidFill>
                <a:latin typeface="Meiryo UI" panose="020B0604030504040204" pitchFamily="50" charset="-128"/>
                <a:ea typeface="Meiryo UI" panose="020B0604030504040204" pitchFamily="50" charset="-128"/>
              </a:defRPr>
            </a:lvl1pPr>
          </a:lstStyle>
          <a:p>
            <a:pPr lvl="0"/>
            <a:r>
              <a:rPr kumimoji="1" lang="ja-JP" altLang="en-US"/>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428847" y="658828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95">
                <a:solidFill>
                  <a:schemeClr val="tx1"/>
                </a:solidFill>
                <a:latin typeface="Meiryo UI" panose="020B0604030504040204" pitchFamily="50" charset="-128"/>
                <a:ea typeface="Meiryo UI" panose="020B0604030504040204" pitchFamily="50" charset="-128"/>
              </a:defRPr>
            </a:lvl1pPr>
          </a:lstStyle>
          <a:p>
            <a:pPr lvl="0"/>
            <a:r>
              <a:rPr kumimoji="1" lang="ja-JP" altLang="en-US"/>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36257" y="6588288"/>
            <a:ext cx="972000" cy="252000"/>
          </a:xfrm>
          <a:prstGeom prst="rect">
            <a:avLst/>
          </a:prstGeom>
          <a:noFill/>
        </p:spPr>
        <p:txBody>
          <a:bodyPr wrap="none" lIns="0" tIns="0" rIns="0" bIns="0" rtlCol="0" anchor="ctr">
            <a:noAutofit/>
          </a:bodyPr>
          <a:lstStyle/>
          <a:p>
            <a:pPr algn="dist"/>
            <a:r>
              <a:rPr lang="ja-JP" altLang="en-US" sz="1295">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59173" y="493020"/>
            <a:ext cx="10352215" cy="2073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59172" y="493020"/>
            <a:ext cx="9647759" cy="324000"/>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295">
                <a:solidFill>
                  <a:schemeClr val="tx1"/>
                </a:solidFill>
                <a:latin typeface="Meiryo UI" panose="020B0604030504040204" pitchFamily="50" charset="-128"/>
                <a:ea typeface="Meiryo UI" panose="020B0604030504040204" pitchFamily="50" charset="-128"/>
              </a:defRPr>
            </a:lvl1pPr>
          </a:lstStyle>
          <a:p>
            <a:pPr lvl="0"/>
            <a:r>
              <a:rPr kumimoji="1" lang="en-US" altLang="ja-JP"/>
              <a:t>【</a:t>
            </a:r>
            <a:r>
              <a:rPr kumimoji="1" lang="ja-JP" altLang="en-US"/>
              <a:t>令和２年度要求額 </a:t>
            </a:r>
            <a:r>
              <a:rPr kumimoji="1" lang="en-US" altLang="ja-JP"/>
              <a:t>0,000</a:t>
            </a:r>
            <a:r>
              <a:rPr kumimoji="1" lang="ja-JP" altLang="en-US"/>
              <a:t>百万円（</a:t>
            </a:r>
            <a:r>
              <a:rPr kumimoji="1" lang="en-US" altLang="ja-JP"/>
              <a:t>0,000</a:t>
            </a:r>
            <a:r>
              <a:rPr kumimoji="1" lang="ja-JP" altLang="en-US"/>
              <a:t>百万円）</a:t>
            </a:r>
            <a:r>
              <a:rPr kumimoji="1" lang="en-US" altLang="ja-JP"/>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61925" y="2681570"/>
            <a:ext cx="54000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6007116" y="2681570"/>
            <a:ext cx="4522771" cy="4140000"/>
          </a:xfrm>
        </p:spPr>
        <p:txBody>
          <a:bodyPr lIns="0" tIns="72000" rIns="0" bIns="0" anchor="t">
            <a:noAutofit/>
          </a:bodyPr>
          <a:lstStyle>
            <a:lvl1pPr marL="0" indent="0" algn="l">
              <a:lnSpc>
                <a:spcPct val="120000"/>
              </a:lnSpc>
              <a:spcBef>
                <a:spcPts val="0"/>
              </a:spcBef>
              <a:buFont typeface="Arial" panose="020B0604020202020204" pitchFamily="34" charset="0"/>
              <a:buNone/>
              <a:defRPr sz="1200">
                <a:solidFill>
                  <a:schemeClr val="tx1"/>
                </a:solidFill>
                <a:latin typeface="Meiryo UI" panose="020B0604030504040204" pitchFamily="50" charset="-128"/>
                <a:ea typeface="Meiryo UI" panose="020B0604030504040204" pitchFamily="50" charset="-128"/>
              </a:defRPr>
            </a:lvl1pPr>
          </a:lstStyle>
          <a:p>
            <a:pPr lvl="0"/>
            <a:r>
              <a:rPr kumimoji="1" lang="ja-JP" altLang="en-US"/>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993888" y="2681570"/>
            <a:ext cx="45360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36256" y="6302538"/>
            <a:ext cx="972000" cy="252000"/>
          </a:xfrm>
          <a:prstGeom prst="rect">
            <a:avLst/>
          </a:prstGeom>
          <a:noFill/>
        </p:spPr>
        <p:txBody>
          <a:bodyPr wrap="none" lIns="0" tIns="0" rIns="0" bIns="0" rtlCol="0" anchor="ctr">
            <a:noAutofit/>
          </a:bodyPr>
          <a:lstStyle/>
          <a:p>
            <a:pPr algn="dist" defTabSz="179388">
              <a:tabLst/>
            </a:pPr>
            <a:r>
              <a:rPr lang="ja-JP" altLang="en-US" sz="1295">
                <a:solidFill>
                  <a:schemeClr val="tx1"/>
                </a:solidFill>
                <a:latin typeface="Meiryo UI" panose="020B0604030504040204" pitchFamily="50" charset="-128"/>
                <a:ea typeface="Meiryo UI" panose="020B0604030504040204" pitchFamily="50" charset="-128"/>
              </a:rPr>
              <a:t>■　　　　　　：</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59173" y="5637164"/>
            <a:ext cx="5600215" cy="288000"/>
          </a:xfrm>
          <a:prstGeom prst="rect">
            <a:avLst/>
          </a:prstGeom>
          <a:noFill/>
        </p:spPr>
        <p:txBody>
          <a:bodyPr wrap="square" lIns="0" tIns="0" bIns="72000" rtlCol="0" anchor="b" anchorCtr="0">
            <a:noAutofit/>
          </a:bodyPr>
          <a:lstStyle/>
          <a:p>
            <a:r>
              <a:rPr lang="en-US" altLang="ja-JP" sz="1511" b="1">
                <a:solidFill>
                  <a:schemeClr val="bg2"/>
                </a:solidFill>
                <a:latin typeface="Meiryo UI" panose="020B0604030504040204" pitchFamily="50" charset="-128"/>
                <a:ea typeface="Meiryo UI" panose="020B0604030504040204" pitchFamily="50" charset="-128"/>
              </a:rPr>
              <a:t>3. </a:t>
            </a:r>
            <a:r>
              <a:rPr lang="ja-JP" altLang="en-US" sz="1511" b="1">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79388" y="5925164"/>
            <a:ext cx="55800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a:extLst>
              <a:ext uri="{96DAC541-7B7A-43D3-8B79-37D633B846F1}">
                <asvg:svgBlip xmlns:asvg="http://schemas.microsoft.com/office/drawing/2016/SVG/main" r:embed="rId3"/>
              </a:ext>
            </a:extLst>
          </a:blip>
          <a:stretch>
            <a:fillRect/>
          </a:stretch>
        </p:blipFill>
        <p:spPr>
          <a:xfrm>
            <a:off x="161924" y="890697"/>
            <a:ext cx="10367961" cy="360000"/>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61925" y="890696"/>
            <a:ext cx="10349461" cy="360000"/>
          </a:xfrm>
        </p:spPr>
        <p:txBody>
          <a:bodyPr lIns="108000" tIns="36000" rIns="108000" bIns="0" anchor="ctr">
            <a:noAutofit/>
          </a:bodyPr>
          <a:lstStyle>
            <a:lvl1pPr marL="0" indent="0" algn="l">
              <a:buNone/>
              <a:defRPr sz="1400" b="1">
                <a:solidFill>
                  <a:schemeClr val="bg2"/>
                </a:solidFill>
                <a:latin typeface="Meiryo UI" panose="020B0604030504040204" pitchFamily="50" charset="-128"/>
                <a:ea typeface="Meiryo UI" panose="020B0604030504040204" pitchFamily="50" charset="-128"/>
              </a:defRPr>
            </a:lvl1pPr>
          </a:lstStyle>
          <a:p>
            <a:pPr lvl="0"/>
            <a:r>
              <a:rPr kumimoji="1" lang="ja-JP" altLang="en-US"/>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06931" y="146434"/>
            <a:ext cx="725709" cy="74330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6259117" y="2395810"/>
            <a:ext cx="4248000" cy="288000"/>
          </a:xfrm>
        </p:spPr>
        <p:txBody>
          <a:bodyPr lIns="0" tIns="0" rIns="0" bIns="72000" anchor="b" anchorCtr="0">
            <a:normAutofit/>
          </a:bodyPr>
          <a:lstStyle>
            <a:lvl1pPr marL="0" indent="0" algn="l">
              <a:buNone/>
              <a:defRPr sz="1511"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a:t>補助対象、支援対象の例、事業イメージ </a:t>
            </a:r>
            <a:r>
              <a:rPr kumimoji="1" lang="en-US" altLang="ja-JP"/>
              <a:t>etc.</a:t>
            </a:r>
            <a:endParaRPr kumimoji="1" lang="ja-JP" altLang="en-US"/>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6007117" y="2395810"/>
            <a:ext cx="4500000" cy="288000"/>
          </a:xfrm>
          <a:prstGeom prst="rect">
            <a:avLst/>
          </a:prstGeom>
          <a:noFill/>
        </p:spPr>
        <p:txBody>
          <a:bodyPr wrap="square" lIns="0" tIns="0" bIns="72000" rtlCol="0" anchor="b" anchorCtr="0">
            <a:noAutofit/>
          </a:bodyPr>
          <a:lstStyle/>
          <a:p>
            <a:pPr algn="l"/>
            <a:r>
              <a:rPr lang="en-US" altLang="ja-JP" sz="1511" b="1">
                <a:solidFill>
                  <a:schemeClr val="bg2"/>
                </a:solidFill>
                <a:latin typeface="Meiryo UI" panose="020B0604030504040204" pitchFamily="50" charset="-128"/>
                <a:ea typeface="Meiryo UI" panose="020B0604030504040204" pitchFamily="50" charset="-128"/>
              </a:rPr>
              <a:t>4. </a:t>
            </a:r>
          </a:p>
        </p:txBody>
      </p:sp>
      <p:sp>
        <p:nvSpPr>
          <p:cNvPr id="31" name="テキスト プレースホルダー 37">
            <a:extLst>
              <a:ext uri="{FF2B5EF4-FFF2-40B4-BE49-F238E27FC236}">
                <a16:creationId xmlns:a16="http://schemas.microsoft.com/office/drawing/2014/main" id="{8DAEC8DB-209D-4346-BBA0-580F33B624E7}"/>
              </a:ext>
            </a:extLst>
          </p:cNvPr>
          <p:cNvSpPr>
            <a:spLocks noGrp="1"/>
          </p:cNvSpPr>
          <p:nvPr>
            <p:ph type="body" sz="quarter" idx="30" hasCustomPrompt="1"/>
          </p:nvPr>
        </p:nvSpPr>
        <p:spPr>
          <a:xfrm>
            <a:off x="614422" y="6302538"/>
            <a:ext cx="684000" cy="252000"/>
          </a:xfrm>
        </p:spPr>
        <p:txBody>
          <a:bodyPr lIns="0" tIns="0" rIns="0" bIns="0" anchor="ctr" anchorCtr="0">
            <a:noAutofit/>
          </a:bodyPr>
          <a:lstStyle>
            <a:lvl1pPr marL="0" indent="0" algn="l">
              <a:lnSpc>
                <a:spcPct val="120000"/>
              </a:lnSpc>
              <a:spcBef>
                <a:spcPts val="0"/>
              </a:spcBef>
              <a:buFont typeface="Arial" panose="020B0604020202020204" pitchFamily="34" charset="0"/>
              <a:buNone/>
              <a:defRPr sz="1200">
                <a:solidFill>
                  <a:schemeClr val="tx1"/>
                </a:solidFill>
                <a:latin typeface="Meiryo UI" panose="020B0604030504040204" pitchFamily="50" charset="-128"/>
                <a:ea typeface="Meiryo UI" panose="020B0604030504040204" pitchFamily="50" charset="-128"/>
              </a:defRPr>
            </a:lvl1pPr>
          </a:lstStyle>
          <a:p>
            <a:pPr lvl="0"/>
            <a:r>
              <a:rPr kumimoji="1" lang="ja-JP" altLang="en-US"/>
              <a:t>選　　　 択</a:t>
            </a:r>
            <a:endParaRPr kumimoji="1" lang="en-US" altLang="ja-JP"/>
          </a:p>
        </p:txBody>
      </p:sp>
    </p:spTree>
    <p:extLst>
      <p:ext uri="{BB962C8B-B14F-4D97-AF65-F5344CB8AC3E}">
        <p14:creationId xmlns:p14="http://schemas.microsoft.com/office/powerpoint/2010/main" val="2140407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95906" y="395837"/>
            <a:ext cx="9900000" cy="676800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76554" y="3439579"/>
            <a:ext cx="1938704" cy="68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434165"/>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61772" y="1042609"/>
            <a:ext cx="10368269" cy="6337679"/>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Tree>
    <p:extLst>
      <p:ext uri="{BB962C8B-B14F-4D97-AF65-F5344CB8AC3E}">
        <p14:creationId xmlns:p14="http://schemas.microsoft.com/office/powerpoint/2010/main" val="3090608411"/>
      </p:ext>
    </p:extLst>
  </p:cSld>
  <p:clrMap bg1="lt1" tx1="dk1" bg2="lt2" tx2="dk2" accent1="accent1" accent2="accent2" accent3="accent3" accent4="accent4" accent5="accent5" accent6="accent6" hlink="hlink" folHlink="folHlink"/>
  <p:sldLayoutIdLst>
    <p:sldLayoutId id="2147483659" r:id="rId1"/>
    <p:sldLayoutId id="2147483657" r:id="rId2"/>
    <p:sldLayoutId id="2147483652" r:id="rId3"/>
    <p:sldLayoutId id="2147483651" r:id="rId4"/>
    <p:sldLayoutId id="2147483650" r:id="rId5"/>
    <p:sldLayoutId id="2147483655" r:id="rId6"/>
    <p:sldLayoutId id="2147483656" r:id="rId7"/>
    <p:sldLayoutId id="2147483653" r:id="rId8"/>
  </p:sldLayoutIdLst>
  <p:txStyles>
    <p:titleStyle>
      <a:lvl1pPr algn="ctr"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0" indent="0" algn="ctr" defTabSz="1007943" rtl="0" eaLnBrk="1" latinLnBrk="0" hangingPunct="1">
        <a:lnSpc>
          <a:spcPct val="90000"/>
        </a:lnSpc>
        <a:spcBef>
          <a:spcPts val="1102"/>
        </a:spcBef>
        <a:buFontTx/>
        <a:buNone/>
        <a:defRPr kumimoji="1" sz="3086" kern="1200">
          <a:solidFill>
            <a:schemeClr val="tx1"/>
          </a:solidFill>
          <a:latin typeface="+mn-lt"/>
          <a:ea typeface="+mn-ea"/>
          <a:cs typeface="+mn-cs"/>
        </a:defRPr>
      </a:lvl1pPr>
      <a:lvl2pPr marL="0" indent="0" algn="l" defTabSz="1007943" rtl="0" eaLnBrk="1" latinLnBrk="0" hangingPunct="1">
        <a:lnSpc>
          <a:spcPct val="90000"/>
        </a:lnSpc>
        <a:spcBef>
          <a:spcPts val="551"/>
        </a:spcBef>
        <a:buFontTx/>
        <a:buNone/>
        <a:defRPr kumimoji="1" sz="2646" kern="1200">
          <a:solidFill>
            <a:schemeClr val="tx1"/>
          </a:solidFill>
          <a:latin typeface="+mn-lt"/>
          <a:ea typeface="+mn-ea"/>
          <a:cs typeface="+mn-cs"/>
        </a:defRPr>
      </a:lvl2pPr>
      <a:lvl3pPr marL="0" indent="0" algn="l" defTabSz="1007943" rtl="0" eaLnBrk="1" latinLnBrk="0" hangingPunct="1">
        <a:lnSpc>
          <a:spcPct val="90000"/>
        </a:lnSpc>
        <a:spcBef>
          <a:spcPts val="551"/>
        </a:spcBef>
        <a:buFontTx/>
        <a:buNone/>
        <a:defRPr kumimoji="1" sz="2205" kern="1200">
          <a:solidFill>
            <a:schemeClr val="tx1"/>
          </a:solidFill>
          <a:latin typeface="+mn-lt"/>
          <a:ea typeface="+mn-ea"/>
          <a:cs typeface="+mn-cs"/>
        </a:defRPr>
      </a:lvl3pPr>
      <a:lvl4pPr marL="0" indent="0" algn="l" defTabSz="1007943" rtl="0" eaLnBrk="1" latinLnBrk="0" hangingPunct="1">
        <a:lnSpc>
          <a:spcPct val="90000"/>
        </a:lnSpc>
        <a:spcBef>
          <a:spcPts val="551"/>
        </a:spcBef>
        <a:buFontTx/>
        <a:buNone/>
        <a:defRPr kumimoji="1" sz="1984" kern="1200">
          <a:solidFill>
            <a:schemeClr val="tx1"/>
          </a:solidFill>
          <a:latin typeface="+mn-lt"/>
          <a:ea typeface="+mn-ea"/>
          <a:cs typeface="+mn-cs"/>
        </a:defRPr>
      </a:lvl4pPr>
      <a:lvl5pPr marL="0" indent="0" algn="l" defTabSz="1007943" rtl="0" eaLnBrk="1" latinLnBrk="0" hangingPunct="1">
        <a:lnSpc>
          <a:spcPct val="90000"/>
        </a:lnSpc>
        <a:spcBef>
          <a:spcPts val="551"/>
        </a:spcBef>
        <a:buFontTx/>
        <a:buNone/>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ja-JP"/>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userDrawn="1">
          <p15:clr>
            <a:srgbClr val="F26B43"/>
          </p15:clr>
        </p15:guide>
        <p15:guide id="2" orient="horz" pos="2381" userDrawn="1">
          <p15:clr>
            <a:srgbClr val="F26B43"/>
          </p15:clr>
        </p15:guide>
        <p15:guide id="3" orient="horz" pos="22" userDrawn="1">
          <p15:clr>
            <a:srgbClr val="F26B43"/>
          </p15:clr>
        </p15:guide>
        <p15:guide id="4" orient="horz" pos="4649" userDrawn="1">
          <p15:clr>
            <a:srgbClr val="F26B43"/>
          </p15:clr>
        </p15:guide>
        <p15:guide id="5" pos="6633" userDrawn="1">
          <p15:clr>
            <a:srgbClr val="F26B43"/>
          </p15:clr>
        </p15:guide>
        <p15:guide id="6" pos="102" userDrawn="1">
          <p15:clr>
            <a:srgbClr val="F26B43"/>
          </p15:clr>
        </p15:guide>
        <p15:guide id="7" orient="horz" pos="703" userDrawn="1">
          <p15:clr>
            <a:srgbClr val="F26B43"/>
          </p15:clr>
        </p15:guide>
      </p15:sldGuideLst>
    </p:ext>
  </p:extLst>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12.jpeg" Type="http://schemas.openxmlformats.org/officeDocument/2006/relationships/image"/><Relationship Id="rId3" Target="../media/image1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1.xml" Type="http://schemas.openxmlformats.org/officeDocument/2006/relationships/notesSlide"/><Relationship Id="rId3" Target="../media/image1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2.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3.xml" Type="http://schemas.openxmlformats.org/officeDocument/2006/relationships/notesSlide"/><Relationship Id="rId3" Target="../media/image15.jpeg" Type="http://schemas.openxmlformats.org/officeDocument/2006/relationships/image"/><Relationship Id="rId4" Target="../media/image16.jpeg" Type="http://schemas.openxmlformats.org/officeDocument/2006/relationships/image"/><Relationship Id="rId5" Target="../media/image17.jpeg" Type="http://schemas.openxmlformats.org/officeDocument/2006/relationships/image"/><Relationship Id="rId6" Target="../media/image18.jpeg" Type="http://schemas.openxmlformats.org/officeDocument/2006/relationships/image"/><Relationship Id="rId7" Target="../media/image1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4.xml" Type="http://schemas.openxmlformats.org/officeDocument/2006/relationships/notesSlide"/><Relationship Id="rId3" Target="../media/image20.jpe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 Id="rId6" Target="../media/image23.emf" Type="http://schemas.openxmlformats.org/officeDocument/2006/relationships/image"/><Relationship Id="rId7" Target="../media/image2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5.xml" Type="http://schemas.openxmlformats.org/officeDocument/2006/relationships/notesSlid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 Id="rId6" Target="../media/image28.jpeg" Type="http://schemas.openxmlformats.org/officeDocument/2006/relationships/image"/><Relationship Id="rId7" Target="../media/image2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BB22EC-583B-50EE-86AD-EAF083C38637}"/>
              </a:ext>
            </a:extLst>
          </p:cNvPr>
          <p:cNvSpPr>
            <a:spLocks noGrp="1"/>
          </p:cNvSpPr>
          <p:nvPr>
            <p:ph type="title"/>
          </p:nvPr>
        </p:nvSpPr>
        <p:spPr/>
        <p:txBody>
          <a:bodyPr/>
          <a:lstStyle/>
          <a:p>
            <a:r>
              <a:rPr kumimoji="1" lang="ja-JP" altLang="en-US">
                <a:latin typeface="Meiryo UI"/>
                <a:ea typeface="Meiryo UI"/>
              </a:rPr>
              <a:t>地方環境局</a:t>
            </a:r>
            <a:r>
              <a:rPr lang="ja-JP" altLang="en-US">
                <a:latin typeface="Meiryo UI"/>
                <a:ea typeface="Meiryo UI"/>
              </a:rPr>
              <a:t>の取組について</a:t>
            </a:r>
            <a:endParaRPr kumimoji="1" lang="ja-JP" altLang="en-US">
              <a:latin typeface="Meiryo UI"/>
              <a:ea typeface="Meiryo UI"/>
            </a:endParaRPr>
          </a:p>
        </p:txBody>
      </p:sp>
      <p:sp>
        <p:nvSpPr>
          <p:cNvPr id="4" name="コンテンツ プレースホルダー 3">
            <a:extLst>
              <a:ext uri="{FF2B5EF4-FFF2-40B4-BE49-F238E27FC236}">
                <a16:creationId xmlns:a16="http://schemas.microsoft.com/office/drawing/2014/main" id="{F13DE1F9-A751-357E-3FB9-DE148A2431D3}"/>
              </a:ext>
            </a:extLst>
          </p:cNvPr>
          <p:cNvSpPr>
            <a:spLocks noGrp="1"/>
          </p:cNvSpPr>
          <p:nvPr>
            <p:ph sz="quarter" idx="15"/>
          </p:nvPr>
        </p:nvSpPr>
        <p:spPr/>
        <p:txBody>
          <a:bodyPr/>
          <a:lstStyle/>
          <a:p>
            <a:r>
              <a:rPr kumimoji="1" lang="ja-JP" altLang="en-US"/>
              <a:t>令和</a:t>
            </a:r>
            <a:r>
              <a:rPr lang="ja-JP" altLang="en-US"/>
              <a:t>８</a:t>
            </a:r>
            <a:r>
              <a:rPr kumimoji="1" lang="ja-JP" altLang="en-US"/>
              <a:t>年</a:t>
            </a:r>
            <a:r>
              <a:rPr lang="ja-JP" altLang="en-US"/>
              <a:t>７</a:t>
            </a:r>
            <a:r>
              <a:rPr kumimoji="1" lang="ja-JP" altLang="en-US"/>
              <a:t>月</a:t>
            </a:r>
          </a:p>
        </p:txBody>
      </p:sp>
      <p:sp>
        <p:nvSpPr>
          <p:cNvPr id="3" name="TextBox 2">
            <a:extLst>
              <a:ext uri="{FF2B5EF4-FFF2-40B4-BE49-F238E27FC236}">
                <a16:creationId xmlns:a16="http://schemas.microsoft.com/office/drawing/2014/main" id="{C6B656D1-20F4-E9C4-011C-D8D541D18EDC}"/>
              </a:ext>
            </a:extLst>
          </p:cNvPr>
          <p:cNvSpPr txBox="1"/>
          <p:nvPr/>
        </p:nvSpPr>
        <p:spPr>
          <a:xfrm>
            <a:off x="8588468" y="647969"/>
            <a:ext cx="1552907" cy="36933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a:t>別添１</a:t>
            </a:r>
          </a:p>
        </p:txBody>
      </p:sp>
      <p:pic>
        <p:nvPicPr>
          <p:cNvPr id="7" name="図 6">
            <a:extLst>
              <a:ext uri="{FF2B5EF4-FFF2-40B4-BE49-F238E27FC236}">
                <a16:creationId xmlns:a16="http://schemas.microsoft.com/office/drawing/2014/main" id="{B7610C61-33C8-A516-38F8-8DBAC95D9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478" y="6137346"/>
            <a:ext cx="590169" cy="828000"/>
          </a:xfrm>
          <a:prstGeom prst="rect">
            <a:avLst/>
          </a:prstGeom>
        </p:spPr>
      </p:pic>
      <p:pic>
        <p:nvPicPr>
          <p:cNvPr id="8" name="図 7">
            <a:extLst>
              <a:ext uri="{FF2B5EF4-FFF2-40B4-BE49-F238E27FC236}">
                <a16:creationId xmlns:a16="http://schemas.microsoft.com/office/drawing/2014/main" id="{B533B12B-7566-4579-F22C-A573FA6C3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5618" y="6379206"/>
            <a:ext cx="767613" cy="504000"/>
          </a:xfrm>
          <a:prstGeom prst="rect">
            <a:avLst/>
          </a:prstGeom>
        </p:spPr>
      </p:pic>
    </p:spTree>
    <p:extLst>
      <p:ext uri="{BB962C8B-B14F-4D97-AF65-F5344CB8AC3E}">
        <p14:creationId xmlns:p14="http://schemas.microsoft.com/office/powerpoint/2010/main" val="2635002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4BEBC0-882B-A034-A984-43624E368208}"/>
              </a:ext>
            </a:extLst>
          </p:cNvPr>
          <p:cNvSpPr>
            <a:spLocks noGrp="1"/>
          </p:cNvSpPr>
          <p:nvPr>
            <p:ph type="title"/>
          </p:nvPr>
        </p:nvSpPr>
        <p:spPr/>
        <p:txBody>
          <a:bodyPr/>
          <a:lstStyle/>
          <a:p>
            <a:r>
              <a:rPr kumimoji="1" lang="ja-JP" altLang="en-US"/>
              <a:t>地方環境局一覧　　　　　　　　　　　　　</a:t>
            </a:r>
          </a:p>
        </p:txBody>
      </p:sp>
      <p:sp>
        <p:nvSpPr>
          <p:cNvPr id="3" name="コンテンツ プレースホルダー 2">
            <a:extLst>
              <a:ext uri="{FF2B5EF4-FFF2-40B4-BE49-F238E27FC236}">
                <a16:creationId xmlns:a16="http://schemas.microsoft.com/office/drawing/2014/main" id="{70C95BCC-4D75-799A-76A4-7324B6E3F34A}"/>
              </a:ext>
            </a:extLst>
          </p:cNvPr>
          <p:cNvSpPr>
            <a:spLocks noGrp="1"/>
          </p:cNvSpPr>
          <p:nvPr>
            <p:ph sz="quarter" idx="13"/>
          </p:nvPr>
        </p:nvSpPr>
        <p:spPr>
          <a:xfrm>
            <a:off x="161925" y="1004834"/>
            <a:ext cx="10367963" cy="6390362"/>
          </a:xfrm>
        </p:spPr>
        <p:txBody>
          <a:bodyPr lIns="180000" tIns="180000" rIns="180000" bIns="144000" anchor="t">
            <a:spAutoFit/>
          </a:bodyPr>
          <a:lstStyle/>
          <a:p>
            <a:pPr marL="0" indent="0">
              <a:buNone/>
            </a:pPr>
            <a:r>
              <a:rPr kumimoji="1" lang="ja-JP" altLang="en-US" sz="1400" b="1"/>
              <a:t>●中部環境局</a:t>
            </a:r>
            <a:endParaRPr lang="ja-JP" altLang="en-US" sz="1400" b="1"/>
          </a:p>
          <a:p>
            <a:pPr marL="0" indent="0">
              <a:buNone/>
            </a:pPr>
            <a:r>
              <a:rPr kumimoji="1" lang="ja-JP" altLang="en-US" sz="1400"/>
              <a:t>　　　〒</a:t>
            </a:r>
            <a:r>
              <a:rPr kumimoji="1" lang="en-US" altLang="ja-JP" sz="1400"/>
              <a:t>460-0001</a:t>
            </a:r>
            <a:r>
              <a:rPr kumimoji="1" lang="ja-JP" altLang="en-US" sz="1400"/>
              <a:t>　愛知県名古屋市中区三の丸２－６－２　名古屋地方第</a:t>
            </a:r>
            <a:r>
              <a:rPr lang="ja-JP" altLang="en-US" sz="1400"/>
              <a:t>４合同庁舎４Ｆ</a:t>
            </a:r>
            <a:endParaRPr kumimoji="1" lang="en-US" altLang="ja-JP" sz="1400"/>
          </a:p>
          <a:p>
            <a:pPr marL="0" indent="0">
              <a:buNone/>
            </a:pPr>
            <a:r>
              <a:rPr lang="ja-JP" altLang="en-US" sz="1400"/>
              <a:t>　　　</a:t>
            </a:r>
            <a:r>
              <a:rPr lang="en-US" altLang="ja-JP" sz="1400"/>
              <a:t>TEL 052-955-2130</a:t>
            </a:r>
          </a:p>
          <a:p>
            <a:pPr marL="0" indent="0">
              <a:buNone/>
            </a:pPr>
            <a:r>
              <a:rPr lang="ja-JP" altLang="en-US" sz="1400"/>
              <a:t>　・信越自然環境事務所</a:t>
            </a:r>
            <a:endParaRPr lang="en-US" altLang="ja-JP" sz="1400"/>
          </a:p>
          <a:p>
            <a:pPr marL="0" indent="0">
              <a:buNone/>
            </a:pPr>
            <a:r>
              <a:rPr lang="ja-JP" altLang="en-US" sz="1400"/>
              <a:t>　　　</a:t>
            </a:r>
            <a:r>
              <a:rPr lang="zh-TW" altLang="en-US" sz="1400"/>
              <a:t>〒</a:t>
            </a:r>
            <a:r>
              <a:rPr lang="en-US" altLang="zh-TW" sz="1400"/>
              <a:t>380-0846</a:t>
            </a:r>
            <a:r>
              <a:rPr lang="zh-TW" altLang="en-US" sz="1400"/>
              <a:t>　</a:t>
            </a:r>
            <a:r>
              <a:rPr lang="ja-JP" altLang="en-US" sz="1400"/>
              <a:t>長野県</a:t>
            </a:r>
            <a:r>
              <a:rPr lang="zh-TW" altLang="en-US" sz="1400"/>
              <a:t>長野市旭町</a:t>
            </a:r>
            <a:r>
              <a:rPr lang="en-US" altLang="zh-TW" sz="1400"/>
              <a:t>1108</a:t>
            </a:r>
            <a:r>
              <a:rPr lang="zh-TW" altLang="en-US" sz="1400"/>
              <a:t>　長野第一合同庁舎</a:t>
            </a:r>
            <a:r>
              <a:rPr lang="en-US" altLang="zh-TW" sz="1400"/>
              <a:t>3</a:t>
            </a:r>
            <a:r>
              <a:rPr lang="zh-TW" altLang="en-US" sz="1400"/>
              <a:t>階</a:t>
            </a:r>
            <a:endParaRPr lang="en-US" altLang="zh-TW" sz="1400"/>
          </a:p>
          <a:p>
            <a:pPr marL="0" indent="0">
              <a:buNone/>
            </a:pPr>
            <a:r>
              <a:rPr lang="ja-JP" altLang="en-US" sz="1400"/>
              <a:t>　　</a:t>
            </a:r>
            <a:r>
              <a:rPr lang="zh-TW" altLang="en-US" sz="1400"/>
              <a:t>　</a:t>
            </a:r>
            <a:r>
              <a:rPr lang="en-US" altLang="zh-TW" sz="1400"/>
              <a:t>TEL 026-231-6570</a:t>
            </a:r>
            <a:endParaRPr lang="en-US" altLang="ja-JP" sz="1400"/>
          </a:p>
          <a:p>
            <a:pPr marL="0" indent="0">
              <a:buNone/>
            </a:pPr>
            <a:r>
              <a:rPr lang="ja-JP" altLang="en-US" sz="1400" b="1"/>
              <a:t>●近畿環境局</a:t>
            </a:r>
          </a:p>
          <a:p>
            <a:pPr marL="0" indent="0">
              <a:buNone/>
            </a:pPr>
            <a:r>
              <a:rPr lang="ja-JP" altLang="en-US" sz="1400"/>
              <a:t>　　　〒</a:t>
            </a:r>
            <a:r>
              <a:rPr lang="en-US" altLang="ja-JP" sz="1400"/>
              <a:t>530-0042 </a:t>
            </a:r>
            <a:r>
              <a:rPr lang="ja-JP" altLang="en-US" sz="1400"/>
              <a:t>大阪府大阪市北区天満橋</a:t>
            </a:r>
            <a:r>
              <a:rPr lang="en-US" altLang="ja-JP" sz="1400"/>
              <a:t>1-8-75</a:t>
            </a:r>
            <a:r>
              <a:rPr lang="ja-JP" altLang="en-US" sz="1400"/>
              <a:t>　桜ノ宮合同庁舎</a:t>
            </a:r>
            <a:r>
              <a:rPr lang="en-US" altLang="ja-JP" sz="1400"/>
              <a:t>4</a:t>
            </a:r>
            <a:r>
              <a:rPr lang="ja-JP" altLang="en-US" sz="1400"/>
              <a:t>階</a:t>
            </a:r>
            <a:endParaRPr lang="en-US" altLang="ja-JP" sz="1400"/>
          </a:p>
          <a:p>
            <a:pPr marL="0" indent="0">
              <a:buNone/>
            </a:pPr>
            <a:r>
              <a:rPr lang="ja-JP" altLang="en-US" sz="1400"/>
              <a:t>　　　</a:t>
            </a:r>
            <a:r>
              <a:rPr lang="en-US" altLang="ja-JP" sz="1400"/>
              <a:t>TEL 06-6881-6500</a:t>
            </a:r>
          </a:p>
          <a:p>
            <a:pPr marL="0" indent="0">
              <a:buNone/>
            </a:pPr>
            <a:r>
              <a:rPr lang="ja-JP" altLang="en-US" sz="1400" b="1"/>
              <a:t>●</a:t>
            </a:r>
            <a:r>
              <a:rPr kumimoji="1" lang="ja-JP" altLang="en-US" sz="1400" b="1"/>
              <a:t>中国四国環境局</a:t>
            </a:r>
            <a:endParaRPr lang="ja-JP" altLang="en-US" sz="1400" b="1"/>
          </a:p>
          <a:p>
            <a:pPr marL="0" indent="0">
              <a:buNone/>
            </a:pPr>
            <a:r>
              <a:rPr kumimoji="1" lang="ja-JP" altLang="en-US" sz="1400"/>
              <a:t>　　　</a:t>
            </a:r>
            <a:r>
              <a:rPr kumimoji="1" lang="zh-TW" altLang="en-US" sz="1400"/>
              <a:t>〒</a:t>
            </a:r>
            <a:r>
              <a:rPr kumimoji="1" lang="en-US" altLang="zh-TW" sz="1400"/>
              <a:t>700-0907</a:t>
            </a:r>
            <a:r>
              <a:rPr kumimoji="1" lang="zh-TW" altLang="en-US" sz="1400"/>
              <a:t>　　岡山県岡山市北区下石井１丁目</a:t>
            </a:r>
            <a:r>
              <a:rPr kumimoji="1" lang="en-US" altLang="zh-TW" sz="1400"/>
              <a:t>4-1</a:t>
            </a:r>
            <a:r>
              <a:rPr kumimoji="1" lang="zh-TW" altLang="en-US" sz="1400"/>
              <a:t>　岡山第</a:t>
            </a:r>
            <a:r>
              <a:rPr kumimoji="1" lang="en-US" altLang="zh-TW" sz="1400"/>
              <a:t>2</a:t>
            </a:r>
            <a:r>
              <a:rPr kumimoji="1" lang="zh-TW" altLang="en-US" sz="1400"/>
              <a:t>合同庁舎</a:t>
            </a:r>
            <a:r>
              <a:rPr kumimoji="1" lang="en-US" altLang="zh-TW" sz="1400"/>
              <a:t>11</a:t>
            </a:r>
            <a:r>
              <a:rPr kumimoji="1" lang="zh-TW" altLang="en-US" sz="1400"/>
              <a:t>階</a:t>
            </a:r>
            <a:endParaRPr kumimoji="1" lang="en-US" altLang="zh-TW" sz="1400"/>
          </a:p>
          <a:p>
            <a:pPr marL="0" indent="0">
              <a:buNone/>
            </a:pPr>
            <a:r>
              <a:rPr kumimoji="1" lang="ja-JP" altLang="en-US" sz="1400"/>
              <a:t>　　　</a:t>
            </a:r>
            <a:r>
              <a:rPr kumimoji="1" lang="en-US" altLang="zh-TW" sz="1400"/>
              <a:t>TEL 086-223-1577</a:t>
            </a:r>
          </a:p>
          <a:p>
            <a:pPr marL="0" indent="0">
              <a:buNone/>
            </a:pPr>
            <a:r>
              <a:rPr lang="ja-JP" altLang="en-US" sz="1400"/>
              <a:t>　・四国事務所</a:t>
            </a:r>
            <a:endParaRPr lang="en-US" altLang="ja-JP" sz="1400"/>
          </a:p>
          <a:p>
            <a:pPr marL="0" indent="0">
              <a:buNone/>
            </a:pPr>
            <a:r>
              <a:rPr lang="ja-JP" altLang="en-US" sz="1400"/>
              <a:t>　　　〒</a:t>
            </a:r>
            <a:r>
              <a:rPr lang="en-US" altLang="ja-JP" sz="1400"/>
              <a:t>760-0019 </a:t>
            </a:r>
            <a:r>
              <a:rPr lang="ja-JP" altLang="en-US" sz="1400"/>
              <a:t>香川県高松市サンポート</a:t>
            </a:r>
            <a:r>
              <a:rPr lang="en-US" altLang="ja-JP" sz="1400"/>
              <a:t>3-33</a:t>
            </a:r>
            <a:r>
              <a:rPr lang="ja-JP" altLang="en-US" sz="1400"/>
              <a:t>高松サンポート合同庁舎南館</a:t>
            </a:r>
            <a:r>
              <a:rPr lang="en-US" altLang="ja-JP" sz="1400"/>
              <a:t>2F</a:t>
            </a:r>
          </a:p>
          <a:p>
            <a:pPr marL="0" indent="0">
              <a:buNone/>
            </a:pPr>
            <a:r>
              <a:rPr lang="ja-JP" altLang="en-US" sz="1400"/>
              <a:t>　　　</a:t>
            </a:r>
            <a:r>
              <a:rPr lang="en-US" altLang="ja-JP" sz="1400"/>
              <a:t>TEL 087-811-7240</a:t>
            </a:r>
            <a:endParaRPr kumimoji="1" lang="en-US" altLang="ja-JP" sz="1400"/>
          </a:p>
          <a:p>
            <a:pPr marL="0" indent="0">
              <a:buNone/>
            </a:pPr>
            <a:r>
              <a:rPr lang="ja-JP" altLang="en-US" sz="1400" b="1"/>
              <a:t>●九州環境局</a:t>
            </a:r>
          </a:p>
          <a:p>
            <a:pPr marL="0" indent="0">
              <a:buNone/>
            </a:pPr>
            <a:r>
              <a:rPr kumimoji="1" lang="ja-JP" altLang="en-US" sz="1400"/>
              <a:t>　　　</a:t>
            </a:r>
            <a:r>
              <a:rPr kumimoji="1" lang="zh-TW" altLang="en-US" sz="1400"/>
              <a:t>〒</a:t>
            </a:r>
            <a:r>
              <a:rPr kumimoji="1" lang="en-US" altLang="zh-TW" sz="1400"/>
              <a:t>860-0047</a:t>
            </a:r>
            <a:r>
              <a:rPr kumimoji="1" lang="zh-TW" altLang="en-US" sz="1400"/>
              <a:t>　熊本県熊本市西区春日</a:t>
            </a:r>
            <a:r>
              <a:rPr kumimoji="1" lang="en-US" altLang="zh-TW" sz="1400"/>
              <a:t>2-10-1 </a:t>
            </a:r>
            <a:r>
              <a:rPr kumimoji="1" lang="zh-TW" altLang="en-US" sz="1400"/>
              <a:t>熊本地方合同庁舎</a:t>
            </a:r>
            <a:r>
              <a:rPr kumimoji="1" lang="en-US" altLang="zh-TW" sz="1400"/>
              <a:t>B</a:t>
            </a:r>
            <a:r>
              <a:rPr kumimoji="1" lang="zh-TW" altLang="en-US" sz="1400"/>
              <a:t>棟４階</a:t>
            </a:r>
            <a:endParaRPr kumimoji="1" lang="en-US" altLang="zh-TW" sz="1400"/>
          </a:p>
          <a:p>
            <a:pPr marL="0" indent="0">
              <a:buNone/>
            </a:pPr>
            <a:r>
              <a:rPr lang="ja-JP" altLang="en-US" sz="1400"/>
              <a:t>     </a:t>
            </a:r>
            <a:r>
              <a:rPr lang="en-US" altLang="ja-JP" sz="1400"/>
              <a:t>TEL  096-322-2400</a:t>
            </a:r>
          </a:p>
          <a:p>
            <a:pPr marL="0" indent="0">
              <a:buNone/>
            </a:pPr>
            <a:r>
              <a:rPr lang="ja-JP" altLang="en-US" sz="1400"/>
              <a:t>　・</a:t>
            </a:r>
            <a:r>
              <a:rPr lang="zh-TW" altLang="en-US" sz="1400"/>
              <a:t>沖縄奄美自然環境事務所</a:t>
            </a:r>
            <a:endParaRPr lang="en-US" altLang="ja-JP" sz="1400"/>
          </a:p>
          <a:p>
            <a:pPr marL="0" indent="0">
              <a:buNone/>
            </a:pPr>
            <a:r>
              <a:rPr lang="ja-JP" altLang="en-US" sz="1400"/>
              <a:t>　　　</a:t>
            </a:r>
            <a:r>
              <a:rPr lang="zh-TW" altLang="en-US" sz="1400"/>
              <a:t>〒</a:t>
            </a:r>
            <a:r>
              <a:rPr lang="en-US" altLang="zh-TW" sz="1400"/>
              <a:t>900-0022 </a:t>
            </a:r>
            <a:r>
              <a:rPr lang="zh-TW" altLang="en-US" sz="1400"/>
              <a:t>沖縄県那覇市樋川</a:t>
            </a:r>
            <a:r>
              <a:rPr lang="en-US" altLang="zh-TW" sz="1400"/>
              <a:t>1</a:t>
            </a:r>
            <a:r>
              <a:rPr lang="zh-TW" altLang="en-US" sz="1400"/>
              <a:t>丁目</a:t>
            </a:r>
            <a:r>
              <a:rPr lang="en-US" altLang="zh-TW" sz="1400"/>
              <a:t>15</a:t>
            </a:r>
            <a:r>
              <a:rPr lang="zh-TW" altLang="en-US" sz="1400"/>
              <a:t>番</a:t>
            </a:r>
            <a:r>
              <a:rPr lang="en-US" altLang="zh-TW" sz="1400"/>
              <a:t>15</a:t>
            </a:r>
            <a:r>
              <a:rPr lang="zh-TW" altLang="en-US" sz="1400"/>
              <a:t>号　那覇第一地方合同庁舎</a:t>
            </a:r>
            <a:r>
              <a:rPr lang="en-US" altLang="zh-TW" sz="1400"/>
              <a:t>1</a:t>
            </a:r>
            <a:r>
              <a:rPr lang="zh-TW" altLang="en-US" sz="1400"/>
              <a:t>階</a:t>
            </a:r>
            <a:endParaRPr lang="en-US" altLang="zh-TW" sz="1400"/>
          </a:p>
          <a:p>
            <a:pPr marL="0" indent="0">
              <a:buNone/>
            </a:pPr>
            <a:r>
              <a:rPr lang="ja-JP" altLang="en-US" sz="1400"/>
              <a:t>　　　</a:t>
            </a:r>
            <a:r>
              <a:rPr lang="en-US" altLang="zh-TW" sz="1400"/>
              <a:t>TEL 098-836-6400</a:t>
            </a:r>
            <a:endParaRPr lang="en-US" altLang="ja-JP" sz="1400"/>
          </a:p>
        </p:txBody>
      </p:sp>
    </p:spTree>
    <p:extLst>
      <p:ext uri="{BB962C8B-B14F-4D97-AF65-F5344CB8AC3E}">
        <p14:creationId xmlns:p14="http://schemas.microsoft.com/office/powerpoint/2010/main" val="389783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65C26-F444-1519-931B-2EA65A3591A6}"/>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72D0B4D0-099B-8B1E-8BC8-4029BFEEBED1}"/>
              </a:ext>
            </a:extLst>
          </p:cNvPr>
          <p:cNvPicPr>
            <a:picLocks noGrp="1" noRot="1" noChangeAspect="1" noMove="1" noResize="1" noEditPoints="1" noAdjustHandles="1" noChangeArrowheads="1" noChangeShapeType="1" noCrop="1"/>
          </p:cNvPicPr>
          <p:nvPr/>
        </p:nvPicPr>
        <p:blipFill>
          <a:blip r:embed="rId3"/>
          <a:srcRect r="8597" b="6570"/>
          <a:stretch>
            <a:fillRect/>
          </a:stretch>
        </p:blipFill>
        <p:spPr>
          <a:xfrm>
            <a:off x="4694199" y="2274363"/>
            <a:ext cx="5758297" cy="5285312"/>
          </a:xfrm>
          <a:prstGeom prst="round2DiagRect">
            <a:avLst/>
          </a:prstGeom>
        </p:spPr>
      </p:pic>
      <p:grpSp>
        <p:nvGrpSpPr>
          <p:cNvPr id="43" name="グループ化 42">
            <a:extLst>
              <a:ext uri="{FF2B5EF4-FFF2-40B4-BE49-F238E27FC236}">
                <a16:creationId xmlns:a16="http://schemas.microsoft.com/office/drawing/2014/main" id="{008B2380-AFCB-707C-EB44-626F43DAB7E2}"/>
              </a:ext>
            </a:extLst>
          </p:cNvPr>
          <p:cNvGrpSpPr>
            <a:grpSpLocks noGrp="1" noUngrp="1" noRot="1" noMove="1" noResize="1"/>
          </p:cNvGrpSpPr>
          <p:nvPr/>
        </p:nvGrpSpPr>
        <p:grpSpPr>
          <a:xfrm>
            <a:off x="6227679" y="2878308"/>
            <a:ext cx="4087039" cy="2731836"/>
            <a:chOff x="15827815" y="2568594"/>
            <a:chExt cx="4699295" cy="3197706"/>
          </a:xfrm>
        </p:grpSpPr>
        <p:sp>
          <p:nvSpPr>
            <p:cNvPr id="44" name="テキスト ボックス 43">
              <a:extLst>
                <a:ext uri="{FF2B5EF4-FFF2-40B4-BE49-F238E27FC236}">
                  <a16:creationId xmlns:a16="http://schemas.microsoft.com/office/drawing/2014/main" id="{54DB6414-68DE-8399-C8ED-FC6A3344337F}"/>
                </a:ext>
              </a:extLst>
            </p:cNvPr>
            <p:cNvSpPr txBox="1">
              <a:spLocks noGrp="1" noRot="1" noMove="1" noResize="1" noEditPoints="1" noAdjustHandles="1" noChangeArrowheads="1" noChangeShapeType="1"/>
            </p:cNvSpPr>
            <p:nvPr/>
          </p:nvSpPr>
          <p:spPr>
            <a:xfrm>
              <a:off x="19241667" y="2568594"/>
              <a:ext cx="1285443" cy="288210"/>
            </a:xfrm>
            <a:prstGeom prst="rect">
              <a:avLst/>
            </a:prstGeom>
            <a:noFill/>
          </p:spPr>
          <p:txBody>
            <a:bodyPr wrap="square" rtlCol="0">
              <a:spAutoFit/>
            </a:bodyPr>
            <a:lstStyle/>
            <a:p>
              <a:r>
                <a:rPr kumimoji="1" lang="ja-JP" altLang="en-US" sz="1000" b="1"/>
                <a:t>北海道環境局</a:t>
              </a:r>
            </a:p>
          </p:txBody>
        </p:sp>
        <p:sp>
          <p:nvSpPr>
            <p:cNvPr id="45" name="テキスト ボックス 44">
              <a:extLst>
                <a:ext uri="{FF2B5EF4-FFF2-40B4-BE49-F238E27FC236}">
                  <a16:creationId xmlns:a16="http://schemas.microsoft.com/office/drawing/2014/main" id="{FE6A53B3-C7D9-C5E2-A62F-4CA6BBA4C87A}"/>
                </a:ext>
              </a:extLst>
            </p:cNvPr>
            <p:cNvSpPr txBox="1">
              <a:spLocks noGrp="1" noRot="1" noMove="1" noResize="1" noEditPoints="1" noAdjustHandles="1" noChangeArrowheads="1" noChangeShapeType="1"/>
            </p:cNvSpPr>
            <p:nvPr/>
          </p:nvSpPr>
          <p:spPr>
            <a:xfrm>
              <a:off x="19167338" y="3920741"/>
              <a:ext cx="1055261" cy="288210"/>
            </a:xfrm>
            <a:prstGeom prst="rect">
              <a:avLst/>
            </a:prstGeom>
            <a:noFill/>
          </p:spPr>
          <p:txBody>
            <a:bodyPr wrap="square" rtlCol="0">
              <a:spAutoFit/>
            </a:bodyPr>
            <a:lstStyle/>
            <a:p>
              <a:r>
                <a:rPr lang="ja-JP" altLang="en-US" sz="1000" b="1"/>
                <a:t>東北</a:t>
              </a:r>
              <a:r>
                <a:rPr kumimoji="1" lang="ja-JP" altLang="en-US" sz="1000" b="1"/>
                <a:t>環境局</a:t>
              </a:r>
            </a:p>
          </p:txBody>
        </p:sp>
        <p:sp>
          <p:nvSpPr>
            <p:cNvPr id="46" name="テキスト ボックス 45">
              <a:extLst>
                <a:ext uri="{FF2B5EF4-FFF2-40B4-BE49-F238E27FC236}">
                  <a16:creationId xmlns:a16="http://schemas.microsoft.com/office/drawing/2014/main" id="{AAC84FF3-E695-7BBB-F839-586E151D7579}"/>
                </a:ext>
              </a:extLst>
            </p:cNvPr>
            <p:cNvSpPr txBox="1">
              <a:spLocks noGrp="1" noRot="1" noMove="1" noResize="1" noEditPoints="1" noAdjustHandles="1" noChangeArrowheads="1" noChangeShapeType="1"/>
            </p:cNvSpPr>
            <p:nvPr/>
          </p:nvSpPr>
          <p:spPr>
            <a:xfrm>
              <a:off x="19036940" y="4170328"/>
              <a:ext cx="1055261" cy="288210"/>
            </a:xfrm>
            <a:prstGeom prst="rect">
              <a:avLst/>
            </a:prstGeom>
            <a:noFill/>
          </p:spPr>
          <p:txBody>
            <a:bodyPr wrap="square" rtlCol="0">
              <a:spAutoFit/>
            </a:bodyPr>
            <a:lstStyle/>
            <a:p>
              <a:r>
                <a:rPr lang="ja-JP" altLang="en-US" sz="1000" b="1"/>
                <a:t>福島</a:t>
              </a:r>
              <a:r>
                <a:rPr kumimoji="1" lang="ja-JP" altLang="en-US" sz="1000" b="1"/>
                <a:t>環境局</a:t>
              </a:r>
            </a:p>
          </p:txBody>
        </p:sp>
        <p:sp>
          <p:nvSpPr>
            <p:cNvPr id="47" name="テキスト ボックス 46">
              <a:extLst>
                <a:ext uri="{FF2B5EF4-FFF2-40B4-BE49-F238E27FC236}">
                  <a16:creationId xmlns:a16="http://schemas.microsoft.com/office/drawing/2014/main" id="{75F533B1-6C96-DE4C-2B85-1A502F38ECBA}"/>
                </a:ext>
              </a:extLst>
            </p:cNvPr>
            <p:cNvSpPr txBox="1">
              <a:spLocks noGrp="1" noRot="1" noMove="1" noResize="1" noEditPoints="1" noAdjustHandles="1" noChangeArrowheads="1" noChangeShapeType="1"/>
            </p:cNvSpPr>
            <p:nvPr/>
          </p:nvSpPr>
          <p:spPr>
            <a:xfrm>
              <a:off x="18875833" y="4686888"/>
              <a:ext cx="1055261" cy="288210"/>
            </a:xfrm>
            <a:prstGeom prst="rect">
              <a:avLst/>
            </a:prstGeom>
            <a:noFill/>
          </p:spPr>
          <p:txBody>
            <a:bodyPr wrap="square" rtlCol="0">
              <a:spAutoFit/>
            </a:bodyPr>
            <a:lstStyle/>
            <a:p>
              <a:r>
                <a:rPr kumimoji="1" lang="ja-JP" altLang="en-US" sz="1000" b="1"/>
                <a:t>関東環境局</a:t>
              </a:r>
            </a:p>
          </p:txBody>
        </p:sp>
        <p:sp>
          <p:nvSpPr>
            <p:cNvPr id="48" name="テキスト ボックス 47">
              <a:extLst>
                <a:ext uri="{FF2B5EF4-FFF2-40B4-BE49-F238E27FC236}">
                  <a16:creationId xmlns:a16="http://schemas.microsoft.com/office/drawing/2014/main" id="{EBA33BAF-6732-669B-98DC-799122A88E1F}"/>
                </a:ext>
              </a:extLst>
            </p:cNvPr>
            <p:cNvSpPr txBox="1">
              <a:spLocks noGrp="1" noRot="1" noMove="1" noResize="1" noEditPoints="1" noAdjustHandles="1" noChangeArrowheads="1" noChangeShapeType="1"/>
            </p:cNvSpPr>
            <p:nvPr/>
          </p:nvSpPr>
          <p:spPr>
            <a:xfrm>
              <a:off x="17877051" y="4722754"/>
              <a:ext cx="1055261" cy="288210"/>
            </a:xfrm>
            <a:prstGeom prst="rect">
              <a:avLst/>
            </a:prstGeom>
            <a:noFill/>
          </p:spPr>
          <p:txBody>
            <a:bodyPr wrap="square" rtlCol="0">
              <a:spAutoFit/>
            </a:bodyPr>
            <a:lstStyle/>
            <a:p>
              <a:r>
                <a:rPr lang="ja-JP" altLang="en-US" sz="1000" b="1"/>
                <a:t>中部</a:t>
              </a:r>
              <a:r>
                <a:rPr kumimoji="1" lang="ja-JP" altLang="en-US" sz="1000" b="1"/>
                <a:t>環境局</a:t>
              </a:r>
            </a:p>
          </p:txBody>
        </p:sp>
        <p:sp>
          <p:nvSpPr>
            <p:cNvPr id="49" name="テキスト ボックス 48">
              <a:extLst>
                <a:ext uri="{FF2B5EF4-FFF2-40B4-BE49-F238E27FC236}">
                  <a16:creationId xmlns:a16="http://schemas.microsoft.com/office/drawing/2014/main" id="{4978BD90-F8BF-862A-4C6A-57F06F4538B0}"/>
                </a:ext>
              </a:extLst>
            </p:cNvPr>
            <p:cNvSpPr txBox="1">
              <a:spLocks noGrp="1" noRot="1" noMove="1" noResize="1" noEditPoints="1" noAdjustHandles="1" noChangeArrowheads="1" noChangeShapeType="1"/>
            </p:cNvSpPr>
            <p:nvPr/>
          </p:nvSpPr>
          <p:spPr>
            <a:xfrm>
              <a:off x="17517329" y="5218173"/>
              <a:ext cx="1055261" cy="288210"/>
            </a:xfrm>
            <a:prstGeom prst="rect">
              <a:avLst/>
            </a:prstGeom>
            <a:noFill/>
          </p:spPr>
          <p:txBody>
            <a:bodyPr wrap="square" rtlCol="0">
              <a:spAutoFit/>
            </a:bodyPr>
            <a:lstStyle/>
            <a:p>
              <a:r>
                <a:rPr kumimoji="1" lang="ja-JP" altLang="en-US" sz="1000" b="1"/>
                <a:t>近畿環境局</a:t>
              </a:r>
            </a:p>
          </p:txBody>
        </p:sp>
        <p:sp>
          <p:nvSpPr>
            <p:cNvPr id="50" name="テキスト ボックス 49">
              <a:extLst>
                <a:ext uri="{FF2B5EF4-FFF2-40B4-BE49-F238E27FC236}">
                  <a16:creationId xmlns:a16="http://schemas.microsoft.com/office/drawing/2014/main" id="{0536D689-D250-7170-5D8D-13969B402A58}"/>
                </a:ext>
              </a:extLst>
            </p:cNvPr>
            <p:cNvSpPr txBox="1">
              <a:spLocks noGrp="1" noRot="1" noMove="1" noResize="1" noEditPoints="1" noAdjustHandles="1" noChangeArrowheads="1" noChangeShapeType="1"/>
            </p:cNvSpPr>
            <p:nvPr/>
          </p:nvSpPr>
          <p:spPr>
            <a:xfrm>
              <a:off x="16353236" y="5003040"/>
              <a:ext cx="1380674" cy="288210"/>
            </a:xfrm>
            <a:prstGeom prst="rect">
              <a:avLst/>
            </a:prstGeom>
            <a:noFill/>
          </p:spPr>
          <p:txBody>
            <a:bodyPr wrap="square" rtlCol="0">
              <a:spAutoFit/>
            </a:bodyPr>
            <a:lstStyle/>
            <a:p>
              <a:r>
                <a:rPr kumimoji="1" lang="ja-JP" altLang="en-US" sz="1000" b="1"/>
                <a:t>中国四国環境局</a:t>
              </a:r>
            </a:p>
          </p:txBody>
        </p:sp>
        <p:sp>
          <p:nvSpPr>
            <p:cNvPr id="51" name="テキスト ボックス 50">
              <a:extLst>
                <a:ext uri="{FF2B5EF4-FFF2-40B4-BE49-F238E27FC236}">
                  <a16:creationId xmlns:a16="http://schemas.microsoft.com/office/drawing/2014/main" id="{7143E09B-9A9B-7971-0572-49F665FE454A}"/>
                </a:ext>
              </a:extLst>
            </p:cNvPr>
            <p:cNvSpPr txBox="1">
              <a:spLocks noGrp="1" noRot="1" noMove="1" noResize="1" noEditPoints="1" noAdjustHandles="1" noChangeArrowheads="1" noChangeShapeType="1"/>
            </p:cNvSpPr>
            <p:nvPr/>
          </p:nvSpPr>
          <p:spPr>
            <a:xfrm>
              <a:off x="15827815" y="5478090"/>
              <a:ext cx="1055261" cy="288210"/>
            </a:xfrm>
            <a:prstGeom prst="rect">
              <a:avLst/>
            </a:prstGeom>
            <a:noFill/>
          </p:spPr>
          <p:txBody>
            <a:bodyPr wrap="square" rtlCol="0">
              <a:spAutoFit/>
            </a:bodyPr>
            <a:lstStyle/>
            <a:p>
              <a:r>
                <a:rPr kumimoji="1" lang="ja-JP" altLang="en-US" sz="1000" b="1"/>
                <a:t>九州環境局</a:t>
              </a:r>
            </a:p>
          </p:txBody>
        </p:sp>
        <p:sp>
          <p:nvSpPr>
            <p:cNvPr id="52" name="フローチャート: 結合子 51">
              <a:extLst>
                <a:ext uri="{FF2B5EF4-FFF2-40B4-BE49-F238E27FC236}">
                  <a16:creationId xmlns:a16="http://schemas.microsoft.com/office/drawing/2014/main" id="{210BFBD3-F2D2-0369-2321-44DE1A3B6D4A}"/>
                </a:ext>
              </a:extLst>
            </p:cNvPr>
            <p:cNvSpPr>
              <a:spLocks noGrp="1" noRot="1" noMove="1" noResize="1" noEditPoints="1" noAdjustHandles="1" noChangeArrowheads="1" noChangeShapeType="1"/>
            </p:cNvSpPr>
            <p:nvPr/>
          </p:nvSpPr>
          <p:spPr>
            <a:xfrm>
              <a:off x="19216222" y="2661245"/>
              <a:ext cx="103482" cy="10534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53" name="フローチャート: 結合子 52">
              <a:extLst>
                <a:ext uri="{FF2B5EF4-FFF2-40B4-BE49-F238E27FC236}">
                  <a16:creationId xmlns:a16="http://schemas.microsoft.com/office/drawing/2014/main" id="{EDBE91CD-2BC9-EEDC-48A3-E815542A2A14}"/>
                </a:ext>
              </a:extLst>
            </p:cNvPr>
            <p:cNvSpPr>
              <a:spLocks noGrp="1" noRot="1" noMove="1" noResize="1" noEditPoints="1" noAdjustHandles="1" noChangeArrowheads="1" noChangeShapeType="1"/>
            </p:cNvSpPr>
            <p:nvPr/>
          </p:nvSpPr>
          <p:spPr>
            <a:xfrm>
              <a:off x="19105817" y="4008003"/>
              <a:ext cx="103482" cy="10534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54" name="フローチャート: 結合子 53">
              <a:extLst>
                <a:ext uri="{FF2B5EF4-FFF2-40B4-BE49-F238E27FC236}">
                  <a16:creationId xmlns:a16="http://schemas.microsoft.com/office/drawing/2014/main" id="{D065C047-23AD-F86F-B7D4-01AFFE14028B}"/>
                </a:ext>
              </a:extLst>
            </p:cNvPr>
            <p:cNvSpPr>
              <a:spLocks noGrp="1" noRot="1" noMove="1" noResize="1" noEditPoints="1" noAdjustHandles="1" noChangeArrowheads="1" noChangeShapeType="1"/>
            </p:cNvSpPr>
            <p:nvPr/>
          </p:nvSpPr>
          <p:spPr>
            <a:xfrm>
              <a:off x="18993799" y="4266629"/>
              <a:ext cx="103482" cy="10534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55" name="フローチャート: 結合子 54">
              <a:extLst>
                <a:ext uri="{FF2B5EF4-FFF2-40B4-BE49-F238E27FC236}">
                  <a16:creationId xmlns:a16="http://schemas.microsoft.com/office/drawing/2014/main" id="{8399AF8D-CC60-4C8A-51E9-7BEBF59069F9}"/>
                </a:ext>
              </a:extLst>
            </p:cNvPr>
            <p:cNvSpPr>
              <a:spLocks noGrp="1" noRot="1" noMove="1" noResize="1" noEditPoints="1" noAdjustHandles="1" noChangeArrowheads="1" noChangeShapeType="1"/>
            </p:cNvSpPr>
            <p:nvPr/>
          </p:nvSpPr>
          <p:spPr>
            <a:xfrm flipV="1">
              <a:off x="18828830" y="4774613"/>
              <a:ext cx="103482" cy="10534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56" name="フローチャート: 結合子 55">
              <a:extLst>
                <a:ext uri="{FF2B5EF4-FFF2-40B4-BE49-F238E27FC236}">
                  <a16:creationId xmlns:a16="http://schemas.microsoft.com/office/drawing/2014/main" id="{094D4D33-EE3B-2514-C7A1-F3A07FAD8DE3}"/>
                </a:ext>
              </a:extLst>
            </p:cNvPr>
            <p:cNvSpPr>
              <a:spLocks noGrp="1" noRot="1" noMove="1" noResize="1" noEditPoints="1" noAdjustHandles="1" noChangeArrowheads="1" noChangeShapeType="1"/>
            </p:cNvSpPr>
            <p:nvPr/>
          </p:nvSpPr>
          <p:spPr>
            <a:xfrm>
              <a:off x="18224233" y="4975425"/>
              <a:ext cx="103482" cy="10534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57" name="フローチャート: 結合子 56">
              <a:extLst>
                <a:ext uri="{FF2B5EF4-FFF2-40B4-BE49-F238E27FC236}">
                  <a16:creationId xmlns:a16="http://schemas.microsoft.com/office/drawing/2014/main" id="{B998F16F-3A5F-7208-3787-52CEE58896FD}"/>
                </a:ext>
              </a:extLst>
            </p:cNvPr>
            <p:cNvSpPr>
              <a:spLocks noGrp="1" noRot="1" noMove="1" noResize="1" noEditPoints="1" noAdjustHandles="1" noChangeArrowheads="1" noChangeShapeType="1"/>
            </p:cNvSpPr>
            <p:nvPr/>
          </p:nvSpPr>
          <p:spPr>
            <a:xfrm>
              <a:off x="17868049" y="5106217"/>
              <a:ext cx="103482" cy="10534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58" name="フローチャート: 結合子 57">
              <a:extLst>
                <a:ext uri="{FF2B5EF4-FFF2-40B4-BE49-F238E27FC236}">
                  <a16:creationId xmlns:a16="http://schemas.microsoft.com/office/drawing/2014/main" id="{76DB4AA1-723B-6036-8CF4-17158CF2B45B}"/>
                </a:ext>
              </a:extLst>
            </p:cNvPr>
            <p:cNvSpPr>
              <a:spLocks noGrp="1" noRot="1" noMove="1" noResize="1" noEditPoints="1" noAdjustHandles="1" noChangeArrowheads="1" noChangeShapeType="1"/>
            </p:cNvSpPr>
            <p:nvPr/>
          </p:nvSpPr>
          <p:spPr>
            <a:xfrm>
              <a:off x="17505333" y="5066179"/>
              <a:ext cx="103482" cy="10534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59" name="フローチャート: 結合子 58">
              <a:extLst>
                <a:ext uri="{FF2B5EF4-FFF2-40B4-BE49-F238E27FC236}">
                  <a16:creationId xmlns:a16="http://schemas.microsoft.com/office/drawing/2014/main" id="{719849B4-974B-CAF5-5E75-31FE5884A545}"/>
                </a:ext>
              </a:extLst>
            </p:cNvPr>
            <p:cNvSpPr>
              <a:spLocks noGrp="1" noRot="1" noMove="1" noResize="1" noEditPoints="1" noAdjustHandles="1" noChangeArrowheads="1" noChangeShapeType="1"/>
            </p:cNvSpPr>
            <p:nvPr/>
          </p:nvSpPr>
          <p:spPr>
            <a:xfrm>
              <a:off x="16733105" y="5586252"/>
              <a:ext cx="103482" cy="10534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grpSp>
      <p:sp>
        <p:nvSpPr>
          <p:cNvPr id="2" name="タイトル 1">
            <a:extLst>
              <a:ext uri="{FF2B5EF4-FFF2-40B4-BE49-F238E27FC236}">
                <a16:creationId xmlns:a16="http://schemas.microsoft.com/office/drawing/2014/main" id="{15CCF022-3D80-FEC0-BDEF-0FC6D9C2E4A4}"/>
              </a:ext>
            </a:extLst>
          </p:cNvPr>
          <p:cNvSpPr>
            <a:spLocks noGrp="1"/>
          </p:cNvSpPr>
          <p:nvPr>
            <p:ph type="title"/>
          </p:nvPr>
        </p:nvSpPr>
        <p:spPr/>
        <p:txBody>
          <a:bodyPr/>
          <a:lstStyle/>
          <a:p>
            <a:r>
              <a:rPr lang="ja-JP" altLang="en-US">
                <a:latin typeface="Meiryo UI"/>
                <a:ea typeface="Meiryo UI"/>
              </a:rPr>
              <a:t>地方支分部局の名称が新たになります</a:t>
            </a:r>
            <a:r>
              <a:rPr kumimoji="1" lang="ja-JP" altLang="en-US">
                <a:latin typeface="Meiryo UI"/>
                <a:ea typeface="Meiryo UI"/>
              </a:rPr>
              <a:t>！</a:t>
            </a:r>
          </a:p>
        </p:txBody>
      </p:sp>
      <p:sp>
        <p:nvSpPr>
          <p:cNvPr id="5" name="テキスト ボックス 4">
            <a:extLst>
              <a:ext uri="{FF2B5EF4-FFF2-40B4-BE49-F238E27FC236}">
                <a16:creationId xmlns:a16="http://schemas.microsoft.com/office/drawing/2014/main" id="{B1155931-CAF4-6DD6-8FB0-758EC434660D}"/>
              </a:ext>
            </a:extLst>
          </p:cNvPr>
          <p:cNvSpPr txBox="1">
            <a:spLocks noGrp="1" noRot="1" noMove="1" noResize="1" noEditPoints="1" noAdjustHandles="1" noChangeArrowheads="1" noChangeShapeType="1"/>
          </p:cNvSpPr>
          <p:nvPr/>
        </p:nvSpPr>
        <p:spPr>
          <a:xfrm>
            <a:off x="651296" y="3421199"/>
            <a:ext cx="6684833" cy="2488559"/>
          </a:xfrm>
          <a:prstGeom prst="rect">
            <a:avLst/>
          </a:prstGeom>
          <a:noFill/>
          <a:ln>
            <a:noFill/>
            <a:prstDash val="sysDash"/>
          </a:ln>
        </p:spPr>
        <p:txBody>
          <a:bodyPr wrap="square" lIns="36000" tIns="180000" rIns="216000" bIns="180000" rtlCol="0">
            <a:noAutofit/>
          </a:bodyPr>
          <a:lstStyle/>
          <a:p>
            <a:pPr marL="179388" lvl="0" indent="263525" algn="just">
              <a:lnSpc>
                <a:spcPct val="150000"/>
              </a:lnSpc>
              <a:defRPr/>
            </a:pPr>
            <a:r>
              <a:rPr lang="ja-JP" altLang="en-US" sz="2800"/>
              <a:t>環境省の政策を</a:t>
            </a:r>
            <a:r>
              <a:rPr lang="ja-JP" altLang="en-US" sz="2800" b="1"/>
              <a:t>地域で担い</a:t>
            </a:r>
            <a:r>
              <a:rPr lang="ja-JP" altLang="en-US" sz="2800"/>
              <a:t>、課題に向き合う</a:t>
            </a:r>
            <a:r>
              <a:rPr lang="ja-JP" altLang="en-US" sz="2800" b="1"/>
              <a:t>現場組織</a:t>
            </a:r>
            <a:r>
              <a:rPr lang="ja-JP" altLang="en-US" sz="2800"/>
              <a:t>として、</a:t>
            </a:r>
            <a:r>
              <a:rPr lang="ja-JP" altLang="en-US" sz="2800" b="1"/>
              <a:t>地域とともに挑戦し、人と地域を結び、支えます</a:t>
            </a:r>
            <a:r>
              <a:rPr lang="ja-JP" altLang="en-US" sz="2800"/>
              <a:t>。</a:t>
            </a:r>
          </a:p>
        </p:txBody>
      </p:sp>
      <p:sp>
        <p:nvSpPr>
          <p:cNvPr id="27" name="テキスト ボックス 26">
            <a:extLst>
              <a:ext uri="{FF2B5EF4-FFF2-40B4-BE49-F238E27FC236}">
                <a16:creationId xmlns:a16="http://schemas.microsoft.com/office/drawing/2014/main" id="{68FAEC08-7B50-7E67-07B9-17965F3A05DE}"/>
              </a:ext>
            </a:extLst>
          </p:cNvPr>
          <p:cNvSpPr txBox="1">
            <a:spLocks noGrp="1" noRot="1" noMove="1" noResize="1" noEditPoints="1" noAdjustHandles="1" noChangeArrowheads="1" noChangeShapeType="1"/>
          </p:cNvSpPr>
          <p:nvPr/>
        </p:nvSpPr>
        <p:spPr>
          <a:xfrm>
            <a:off x="739045" y="1325082"/>
            <a:ext cx="9162469" cy="2621691"/>
          </a:xfrm>
          <a:prstGeom prst="rect">
            <a:avLst/>
          </a:prstGeom>
          <a:noFill/>
          <a:ln>
            <a:noFill/>
            <a:prstDash val="sysDash"/>
          </a:ln>
        </p:spPr>
        <p:txBody>
          <a:bodyPr wrap="square" lIns="36000" tIns="180000" rIns="216000" bIns="180000" rtlCol="0" anchor="t">
            <a:noAutofit/>
          </a:bodyPr>
          <a:lstStyle/>
          <a:p>
            <a:pPr marL="179070" indent="263525" algn="just">
              <a:lnSpc>
                <a:spcPct val="150000"/>
              </a:lnSpc>
              <a:defRPr/>
            </a:pPr>
            <a:r>
              <a:rPr lang="ja-JP" altLang="en-US" sz="2800"/>
              <a:t>環境省設置法が改正され、令和８年７月１日に、環境省の地方支分部局「地方環境事務所」は「地方環境局」としてスタートします。</a:t>
            </a:r>
            <a:endParaRPr lang="ja-JP" altLang="en-US"/>
          </a:p>
        </p:txBody>
      </p:sp>
      <p:sp>
        <p:nvSpPr>
          <p:cNvPr id="3" name="正方形/長方形 2">
            <a:extLst>
              <a:ext uri="{FF2B5EF4-FFF2-40B4-BE49-F238E27FC236}">
                <a16:creationId xmlns:a16="http://schemas.microsoft.com/office/drawing/2014/main" id="{B3373D3E-E7FC-62F4-8865-84F1159196E3}"/>
              </a:ext>
            </a:extLst>
          </p:cNvPr>
          <p:cNvSpPr>
            <a:spLocks noGrp="1" noRot="1" noMove="1" noResize="1" noEditPoints="1" noAdjustHandles="1" noChangeArrowheads="1" noChangeShapeType="1"/>
          </p:cNvSpPr>
          <p:nvPr/>
        </p:nvSpPr>
        <p:spPr>
          <a:xfrm>
            <a:off x="6968539" y="2886635"/>
            <a:ext cx="1077076" cy="41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6933B0B7-0331-83AD-51E9-41082F5C611D}"/>
              </a:ext>
            </a:extLst>
          </p:cNvPr>
          <p:cNvSpPr txBox="1">
            <a:spLocks/>
          </p:cNvSpPr>
          <p:nvPr/>
        </p:nvSpPr>
        <p:spPr>
          <a:xfrm>
            <a:off x="7058539" y="2635927"/>
            <a:ext cx="987076" cy="392456"/>
          </a:xfrm>
          <a:prstGeom prst="rect">
            <a:avLst/>
          </a:prstGeom>
          <a:solidFill>
            <a:schemeClr val="bg1"/>
          </a:solidFill>
        </p:spPr>
        <p:txBody>
          <a:bodyPr wrap="square" rtlCol="0">
            <a:spAutoFit/>
          </a:bodyPr>
          <a:lstStyle/>
          <a:p>
            <a:endParaRPr kumimoji="1" lang="ja-JP" altLang="en-US"/>
          </a:p>
        </p:txBody>
      </p:sp>
      <p:sp>
        <p:nvSpPr>
          <p:cNvPr id="24" name="TextBox 23">
            <a:extLst>
              <a:ext uri="{FF2B5EF4-FFF2-40B4-BE49-F238E27FC236}">
                <a16:creationId xmlns:a16="http://schemas.microsoft.com/office/drawing/2014/main" id="{3AE9D22B-CDB8-4021-E825-F0A57B1C5911}"/>
              </a:ext>
            </a:extLst>
          </p:cNvPr>
          <p:cNvSpPr txBox="1">
            <a:spLocks noGrp="1" noRot="1" noMove="1" noResize="1" noEditPoints="1" noAdjustHandles="1" noChangeArrowheads="1" noChangeShapeType="1"/>
          </p:cNvSpPr>
          <p:nvPr/>
        </p:nvSpPr>
        <p:spPr>
          <a:xfrm>
            <a:off x="515632" y="6865069"/>
            <a:ext cx="91271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800" baseline="0">
                <a:ea typeface="Meiryo UI"/>
              </a:rPr>
              <a:t>「地方環境局」は地方支分部局の総称であり、各ブロックの機関の名称は次頁とおりです</a:t>
            </a:r>
            <a:endParaRPr lang="en-US"/>
          </a:p>
        </p:txBody>
      </p:sp>
    </p:spTree>
    <p:extLst>
      <p:ext uri="{BB962C8B-B14F-4D97-AF65-F5344CB8AC3E}">
        <p14:creationId xmlns:p14="http://schemas.microsoft.com/office/powerpoint/2010/main" val="66797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3B9AB-9571-5087-F590-5297BD70C5F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6CFEBFD-1D7E-E451-5243-7978ACE448C2}"/>
              </a:ext>
            </a:extLst>
          </p:cNvPr>
          <p:cNvSpPr>
            <a:spLocks noGrp="1"/>
          </p:cNvSpPr>
          <p:nvPr>
            <p:ph type="title"/>
          </p:nvPr>
        </p:nvSpPr>
        <p:spPr/>
        <p:txBody>
          <a:bodyPr/>
          <a:lstStyle/>
          <a:p>
            <a:r>
              <a:rPr lang="ja-JP" altLang="en-US">
                <a:latin typeface="Meiryo UI"/>
                <a:ea typeface="Meiryo UI"/>
              </a:rPr>
              <a:t>地方環境局の名称等</a:t>
            </a:r>
            <a:r>
              <a:rPr kumimoji="1" lang="ja-JP" altLang="en-US">
                <a:latin typeface="Meiryo UI"/>
                <a:ea typeface="Meiryo UI"/>
              </a:rPr>
              <a:t>　　　　　　　　　　　　　</a:t>
            </a:r>
          </a:p>
        </p:txBody>
      </p:sp>
      <p:graphicFrame>
        <p:nvGraphicFramePr>
          <p:cNvPr id="10" name="Content Placeholder 9">
            <a:extLst>
              <a:ext uri="{FF2B5EF4-FFF2-40B4-BE49-F238E27FC236}">
                <a16:creationId xmlns:a16="http://schemas.microsoft.com/office/drawing/2014/main" id="{CF72E1ED-6DEA-6023-0FE9-511A62B509DF}"/>
              </a:ext>
            </a:extLst>
          </p:cNvPr>
          <p:cNvGraphicFramePr>
            <a:graphicFrameLocks noGrp="1"/>
          </p:cNvGraphicFramePr>
          <p:nvPr>
            <p:ph sz="quarter" idx="13"/>
            <p:extLst>
              <p:ext uri="{D42A27DB-BD31-4B8C-83A1-F6EECF244321}">
                <p14:modId xmlns:p14="http://schemas.microsoft.com/office/powerpoint/2010/main" val="1405762703"/>
              </p:ext>
            </p:extLst>
          </p:nvPr>
        </p:nvGraphicFramePr>
        <p:xfrm>
          <a:off x="161647" y="1061700"/>
          <a:ext cx="10367951" cy="6036986"/>
        </p:xfrm>
        <a:graphic>
          <a:graphicData uri="http://schemas.openxmlformats.org/drawingml/2006/table">
            <a:tbl>
              <a:tblPr firstRow="1" bandRow="1">
                <a:tableStyleId>{5C22544A-7EE6-4342-B048-85BDC9FD1C3A}</a:tableStyleId>
              </a:tblPr>
              <a:tblGrid>
                <a:gridCol w="3667110">
                  <a:extLst>
                    <a:ext uri="{9D8B030D-6E8A-4147-A177-3AD203B41FA5}">
                      <a16:colId xmlns:a16="http://schemas.microsoft.com/office/drawing/2014/main" val="1583608098"/>
                    </a:ext>
                  </a:extLst>
                </a:gridCol>
                <a:gridCol w="1453005">
                  <a:extLst>
                    <a:ext uri="{9D8B030D-6E8A-4147-A177-3AD203B41FA5}">
                      <a16:colId xmlns:a16="http://schemas.microsoft.com/office/drawing/2014/main" val="977537770"/>
                    </a:ext>
                  </a:extLst>
                </a:gridCol>
                <a:gridCol w="5247836">
                  <a:extLst>
                    <a:ext uri="{9D8B030D-6E8A-4147-A177-3AD203B41FA5}">
                      <a16:colId xmlns:a16="http://schemas.microsoft.com/office/drawing/2014/main" val="1296801855"/>
                    </a:ext>
                  </a:extLst>
                </a:gridCol>
              </a:tblGrid>
              <a:tr h="610482">
                <a:tc>
                  <a:txBody>
                    <a:bodyPr/>
                    <a:lstStyle/>
                    <a:p>
                      <a:pPr lvl="0" algn="ctr">
                        <a:buNone/>
                      </a:pPr>
                      <a:r>
                        <a:rPr lang="ja-JP" altLang="en-US" sz="1800" u="none" strike="noStrike" noProof="0">
                          <a:solidFill>
                            <a:srgbClr val="000000"/>
                          </a:solidFill>
                        </a:rPr>
                        <a:t>地方環境局の名称</a:t>
                      </a:r>
                      <a:endParaRPr lang="en-US" sz="1800"/>
                    </a:p>
                  </a:txBody>
                  <a:tcPr anchor="ctr"/>
                </a:tc>
                <a:tc>
                  <a:txBody>
                    <a:bodyPr/>
                    <a:lstStyle/>
                    <a:p>
                      <a:pPr lvl="0" algn="ctr">
                        <a:buNone/>
                      </a:pPr>
                      <a:r>
                        <a:rPr lang="ja-JP" altLang="en-US" sz="1800">
                          <a:solidFill>
                            <a:srgbClr val="000000"/>
                          </a:solidFill>
                        </a:rPr>
                        <a:t>所在地</a:t>
                      </a:r>
                      <a:br>
                        <a:rPr lang="ja-JP" altLang="en-US" sz="1600">
                          <a:solidFill>
                            <a:srgbClr val="000000"/>
                          </a:solidFill>
                        </a:rPr>
                      </a:br>
                      <a:r>
                        <a:rPr lang="ja-JP" altLang="en-US" sz="1200">
                          <a:solidFill>
                            <a:srgbClr val="000000"/>
                          </a:solidFill>
                        </a:rPr>
                        <a:t>＊変更なし</a:t>
                      </a:r>
                    </a:p>
                  </a:txBody>
                  <a:tcPr anchor="ctr"/>
                </a:tc>
                <a:tc>
                  <a:txBody>
                    <a:bodyPr/>
                    <a:lstStyle/>
                    <a:p>
                      <a:pPr algn="ctr"/>
                      <a:r>
                        <a:rPr lang="ja-JP" altLang="en-US" sz="1800">
                          <a:solidFill>
                            <a:srgbClr val="000000"/>
                          </a:solidFill>
                        </a:rPr>
                        <a:t>管轄地域</a:t>
                      </a:r>
                    </a:p>
                    <a:p>
                      <a:pPr lvl="0" algn="ctr">
                        <a:buNone/>
                      </a:pPr>
                      <a:r>
                        <a:rPr lang="ja-JP" altLang="en-US" sz="1200">
                          <a:solidFill>
                            <a:srgbClr val="000000"/>
                          </a:solidFill>
                        </a:rPr>
                        <a:t>＊変更なし</a:t>
                      </a:r>
                    </a:p>
                  </a:txBody>
                  <a:tcPr anchor="ctr"/>
                </a:tc>
                <a:extLst>
                  <a:ext uri="{0D108BD9-81ED-4DB2-BD59-A6C34878D82A}">
                    <a16:rowId xmlns:a16="http://schemas.microsoft.com/office/drawing/2014/main" val="2769472719"/>
                  </a:ext>
                </a:extLst>
              </a:tr>
              <a:tr h="678313">
                <a:tc>
                  <a:txBody>
                    <a:bodyPr/>
                    <a:lstStyle/>
                    <a:p>
                      <a:r>
                        <a:rPr lang="ja-JP" altLang="en-US" sz="2000" b="1"/>
                        <a:t>北海道環境局</a:t>
                      </a:r>
                    </a:p>
                    <a:p>
                      <a:pPr lvl="0">
                        <a:buNone/>
                      </a:pPr>
                      <a:r>
                        <a:rPr lang="ja-JP" sz="1600" u="none" strike="noStrike" baseline="0" noProof="0">
                          <a:solidFill>
                            <a:srgbClr val="000000"/>
                          </a:solidFill>
                        </a:rPr>
                        <a:t>(旧称：北海道地方環境事務所)</a:t>
                      </a:r>
                      <a:endParaRPr lang="ja-JP" sz="1600"/>
                    </a:p>
                  </a:txBody>
                  <a:tcPr/>
                </a:tc>
                <a:tc>
                  <a:txBody>
                    <a:bodyPr/>
                    <a:lstStyle/>
                    <a:p>
                      <a:pPr algn="ctr"/>
                      <a:r>
                        <a:rPr lang="ja-JP" altLang="en-US" sz="1800"/>
                        <a:t>北海道</a:t>
                      </a:r>
                      <a:endParaRPr lang="en-US" altLang="ja-JP" sz="1800"/>
                    </a:p>
                    <a:p>
                      <a:pPr lvl="0" algn="ctr">
                        <a:buNone/>
                      </a:pPr>
                      <a:r>
                        <a:rPr lang="ja-JP" altLang="en-US" sz="1800"/>
                        <a:t>札幌市</a:t>
                      </a:r>
                      <a:endParaRPr lang="en-US" sz="1800"/>
                    </a:p>
                  </a:txBody>
                  <a:tcPr/>
                </a:tc>
                <a:tc>
                  <a:txBody>
                    <a:bodyPr/>
                    <a:lstStyle/>
                    <a:p>
                      <a:r>
                        <a:rPr lang="ja-JP" altLang="en-US" sz="1800"/>
                        <a:t>北海道</a:t>
                      </a:r>
                      <a:endParaRPr lang="en-US" sz="1800"/>
                    </a:p>
                  </a:txBody>
                  <a:tcPr/>
                </a:tc>
                <a:extLst>
                  <a:ext uri="{0D108BD9-81ED-4DB2-BD59-A6C34878D82A}">
                    <a16:rowId xmlns:a16="http://schemas.microsoft.com/office/drawing/2014/main" val="2795448337"/>
                  </a:ext>
                </a:extLst>
              </a:tr>
              <a:tr h="678313">
                <a:tc>
                  <a:txBody>
                    <a:bodyPr/>
                    <a:lstStyle/>
                    <a:p>
                      <a:r>
                        <a:rPr lang="ja-JP" altLang="en-US" sz="2000" b="1"/>
                        <a:t>東北環境局</a:t>
                      </a:r>
                    </a:p>
                    <a:p>
                      <a:pPr lvl="0">
                        <a:buNone/>
                      </a:pPr>
                      <a:r>
                        <a:rPr lang="en-US" altLang="ja-JP" sz="1600" u="none" strike="noStrike" baseline="0" noProof="0">
                          <a:solidFill>
                            <a:srgbClr val="000000"/>
                          </a:solidFill>
                        </a:rPr>
                        <a:t>(</a:t>
                      </a:r>
                      <a:r>
                        <a:rPr lang="ja-JP" sz="1600" u="none" strike="noStrike" baseline="0" noProof="0">
                          <a:solidFill>
                            <a:srgbClr val="000000"/>
                          </a:solidFill>
                        </a:rPr>
                        <a:t>旧称：東北地方環境事務所</a:t>
                      </a:r>
                      <a:r>
                        <a:rPr lang="en-US" altLang="ja-JP" sz="1600" u="none" strike="noStrike" baseline="0" noProof="0">
                          <a:solidFill>
                            <a:srgbClr val="000000"/>
                          </a:solidFill>
                        </a:rPr>
                        <a:t>)</a:t>
                      </a:r>
                      <a:endParaRPr lang="ja-JP" altLang="en-US" sz="1600" u="none" strike="noStrike" baseline="0" noProof="0">
                        <a:solidFill>
                          <a:srgbClr val="000000"/>
                        </a:solidFill>
                      </a:endParaRPr>
                    </a:p>
                  </a:txBody>
                  <a:tcPr/>
                </a:tc>
                <a:tc>
                  <a:txBody>
                    <a:bodyPr/>
                    <a:lstStyle/>
                    <a:p>
                      <a:pPr algn="ctr"/>
                      <a:r>
                        <a:rPr lang="ja-JP" altLang="en-US" sz="1800"/>
                        <a:t>宮城県</a:t>
                      </a:r>
                    </a:p>
                    <a:p>
                      <a:pPr lvl="0" algn="ctr">
                        <a:buNone/>
                      </a:pPr>
                      <a:r>
                        <a:rPr lang="ja-JP" altLang="en-US" sz="1800"/>
                        <a:t>仙台市</a:t>
                      </a:r>
                    </a:p>
                  </a:txBody>
                  <a:tcPr/>
                </a:tc>
                <a:tc>
                  <a:txBody>
                    <a:bodyPr/>
                    <a:lstStyle/>
                    <a:p>
                      <a:pPr lvl="0">
                        <a:buNone/>
                      </a:pPr>
                      <a:r>
                        <a:rPr lang="ja-JP" altLang="en-US" sz="1800" u="none" strike="noStrike" baseline="0" noProof="0">
                          <a:solidFill>
                            <a:srgbClr val="000000"/>
                          </a:solidFill>
                        </a:rPr>
                        <a:t>青森県、岩手県、宮城県、秋田県、山形県、福島県</a:t>
                      </a:r>
                      <a:endParaRPr lang="en-US" sz="1800" u="none" strike="noStrike" baseline="0" noProof="0">
                        <a:solidFill>
                          <a:srgbClr val="000000"/>
                        </a:solidFill>
                      </a:endParaRPr>
                    </a:p>
                  </a:txBody>
                  <a:tcPr/>
                </a:tc>
                <a:extLst>
                  <a:ext uri="{0D108BD9-81ED-4DB2-BD59-A6C34878D82A}">
                    <a16:rowId xmlns:a16="http://schemas.microsoft.com/office/drawing/2014/main" val="1648845558"/>
                  </a:ext>
                </a:extLst>
              </a:tr>
              <a:tr h="678313">
                <a:tc>
                  <a:txBody>
                    <a:bodyPr/>
                    <a:lstStyle/>
                    <a:p>
                      <a:r>
                        <a:rPr lang="ja-JP" altLang="en-US" sz="2000" b="1"/>
                        <a:t>福島環境局</a:t>
                      </a:r>
                    </a:p>
                    <a:p>
                      <a:pPr lvl="0">
                        <a:buNone/>
                      </a:pPr>
                      <a:r>
                        <a:rPr lang="en-US" altLang="ja-JP" sz="1600" u="none" strike="noStrike" baseline="0" noProof="0">
                          <a:solidFill>
                            <a:srgbClr val="000000"/>
                          </a:solidFill>
                        </a:rPr>
                        <a:t>(</a:t>
                      </a:r>
                      <a:r>
                        <a:rPr lang="ja-JP" sz="1600" u="none" strike="noStrike" baseline="0" noProof="0">
                          <a:solidFill>
                            <a:srgbClr val="000000"/>
                          </a:solidFill>
                        </a:rPr>
                        <a:t>旧称：福島地方環境事務所</a:t>
                      </a:r>
                      <a:r>
                        <a:rPr lang="en-US" altLang="ja-JP" sz="1600" u="none" strike="noStrike" baseline="0" noProof="0">
                          <a:solidFill>
                            <a:srgbClr val="000000"/>
                          </a:solidFill>
                        </a:rPr>
                        <a:t>)</a:t>
                      </a:r>
                      <a:endParaRPr lang="ja-JP" altLang="en-US" sz="1600" u="none" strike="noStrike" baseline="0" noProof="0">
                        <a:solidFill>
                          <a:srgbClr val="000000"/>
                        </a:solidFill>
                      </a:endParaRPr>
                    </a:p>
                  </a:txBody>
                  <a:tcPr/>
                </a:tc>
                <a:tc>
                  <a:txBody>
                    <a:bodyPr/>
                    <a:lstStyle/>
                    <a:p>
                      <a:pPr algn="ctr"/>
                      <a:r>
                        <a:rPr lang="ja-JP" altLang="en-US" sz="1800"/>
                        <a:t>福島県</a:t>
                      </a:r>
                    </a:p>
                    <a:p>
                      <a:pPr lvl="0" algn="ctr">
                        <a:buNone/>
                      </a:pPr>
                      <a:r>
                        <a:rPr lang="ja-JP" altLang="en-US" sz="1800"/>
                        <a:t>福島市</a:t>
                      </a:r>
                    </a:p>
                  </a:txBody>
                  <a:tcPr/>
                </a:tc>
                <a:tc>
                  <a:txBody>
                    <a:bodyPr/>
                    <a:lstStyle/>
                    <a:p>
                      <a:pPr lvl="0">
                        <a:buNone/>
                      </a:pPr>
                      <a:r>
                        <a:rPr lang="ja-JP" altLang="en-US" sz="1800" u="none" strike="noStrike" baseline="0" noProof="0">
                          <a:solidFill>
                            <a:srgbClr val="000000"/>
                          </a:solidFill>
                        </a:rPr>
                        <a:t>福島県</a:t>
                      </a:r>
                      <a:endParaRPr lang="en-US" sz="1800" u="none" strike="noStrike" baseline="0" noProof="0">
                        <a:solidFill>
                          <a:srgbClr val="000000"/>
                        </a:solidFill>
                      </a:endParaRPr>
                    </a:p>
                  </a:txBody>
                  <a:tcPr/>
                </a:tc>
                <a:extLst>
                  <a:ext uri="{0D108BD9-81ED-4DB2-BD59-A6C34878D82A}">
                    <a16:rowId xmlns:a16="http://schemas.microsoft.com/office/drawing/2014/main" val="415445423"/>
                  </a:ext>
                </a:extLst>
              </a:tr>
              <a:tr h="678313">
                <a:tc>
                  <a:txBody>
                    <a:bodyPr/>
                    <a:lstStyle/>
                    <a:p>
                      <a:r>
                        <a:rPr lang="ja-JP" altLang="en-US" sz="2000" b="1"/>
                        <a:t>関東環境局</a:t>
                      </a:r>
                    </a:p>
                    <a:p>
                      <a:pPr lvl="0">
                        <a:buNone/>
                      </a:pPr>
                      <a:r>
                        <a:rPr lang="en-US" altLang="ja-JP" sz="1600" u="none" strike="noStrike" baseline="0" noProof="0">
                          <a:solidFill>
                            <a:srgbClr val="000000"/>
                          </a:solidFill>
                        </a:rPr>
                        <a:t>(</a:t>
                      </a:r>
                      <a:r>
                        <a:rPr lang="ja-JP" sz="1600" u="none" strike="noStrike" baseline="0" noProof="0">
                          <a:solidFill>
                            <a:srgbClr val="000000"/>
                          </a:solidFill>
                        </a:rPr>
                        <a:t>旧称：関東地方環境事務所</a:t>
                      </a:r>
                      <a:r>
                        <a:rPr lang="en-US" altLang="ja-JP" sz="1600" u="none" strike="noStrike" baseline="0" noProof="0">
                          <a:solidFill>
                            <a:srgbClr val="000000"/>
                          </a:solidFill>
                        </a:rPr>
                        <a:t>)</a:t>
                      </a:r>
                      <a:endParaRPr lang="ja-JP" altLang="en-US" sz="1600" u="none" strike="noStrike" baseline="0" noProof="0">
                        <a:solidFill>
                          <a:srgbClr val="000000"/>
                        </a:solidFill>
                      </a:endParaRPr>
                    </a:p>
                  </a:txBody>
                  <a:tcPr/>
                </a:tc>
                <a:tc>
                  <a:txBody>
                    <a:bodyPr/>
                    <a:lstStyle/>
                    <a:p>
                      <a:pPr algn="ctr"/>
                      <a:r>
                        <a:rPr lang="ja-JP" altLang="en-US" sz="1800"/>
                        <a:t>埼玉県</a:t>
                      </a:r>
                    </a:p>
                    <a:p>
                      <a:pPr lvl="0" algn="ctr">
                        <a:buNone/>
                      </a:pPr>
                      <a:r>
                        <a:rPr lang="ja-JP" altLang="en-US" sz="1800"/>
                        <a:t>さいたま市</a:t>
                      </a:r>
                    </a:p>
                  </a:txBody>
                  <a:tcPr/>
                </a:tc>
                <a:tc>
                  <a:txBody>
                    <a:bodyPr/>
                    <a:lstStyle/>
                    <a:p>
                      <a:pPr lvl="0">
                        <a:buNone/>
                      </a:pPr>
                      <a:r>
                        <a:rPr lang="zh-CN" altLang="en-US" sz="1800" u="none" strike="noStrike" baseline="0" noProof="0">
                          <a:solidFill>
                            <a:srgbClr val="000000"/>
                          </a:solidFill>
                        </a:rPr>
                        <a:t>茨城県、栃木県、群馬県、埼玉県、千葉県、東京都、神奈川県、新潟県、山梨県、静岡県</a:t>
                      </a:r>
                      <a:endParaRPr lang="en-US" sz="1800" u="none" strike="noStrike" baseline="0" noProof="0">
                        <a:solidFill>
                          <a:srgbClr val="000000"/>
                        </a:solidFill>
                      </a:endParaRPr>
                    </a:p>
                  </a:txBody>
                  <a:tcPr/>
                </a:tc>
                <a:extLst>
                  <a:ext uri="{0D108BD9-81ED-4DB2-BD59-A6C34878D82A}">
                    <a16:rowId xmlns:a16="http://schemas.microsoft.com/office/drawing/2014/main" val="1509447074"/>
                  </a:ext>
                </a:extLst>
              </a:tr>
              <a:tr h="678313">
                <a:tc>
                  <a:txBody>
                    <a:bodyPr/>
                    <a:lstStyle/>
                    <a:p>
                      <a:r>
                        <a:rPr lang="ja-JP" altLang="en-US" sz="2000" b="1"/>
                        <a:t>中部環境局</a:t>
                      </a:r>
                    </a:p>
                    <a:p>
                      <a:pPr lvl="0">
                        <a:buNone/>
                      </a:pPr>
                      <a:r>
                        <a:rPr lang="en-US" altLang="ja-JP" sz="1600" u="none" strike="noStrike" baseline="0" noProof="0">
                          <a:solidFill>
                            <a:srgbClr val="000000"/>
                          </a:solidFill>
                        </a:rPr>
                        <a:t>(</a:t>
                      </a:r>
                      <a:r>
                        <a:rPr lang="ja-JP" sz="1600" u="none" strike="noStrike" baseline="0" noProof="0">
                          <a:solidFill>
                            <a:srgbClr val="000000"/>
                          </a:solidFill>
                        </a:rPr>
                        <a:t>旧称：中部地方環境事務所</a:t>
                      </a:r>
                      <a:r>
                        <a:rPr lang="en-US" altLang="ja-JP" sz="1600" u="none" strike="noStrike" baseline="0" noProof="0">
                          <a:solidFill>
                            <a:srgbClr val="000000"/>
                          </a:solidFill>
                        </a:rPr>
                        <a:t>)</a:t>
                      </a:r>
                      <a:endParaRPr lang="ja-JP" altLang="en-US" sz="1600" u="none" strike="noStrike" baseline="0" noProof="0">
                        <a:solidFill>
                          <a:srgbClr val="000000"/>
                        </a:solidFill>
                      </a:endParaRPr>
                    </a:p>
                  </a:txBody>
                  <a:tcPr/>
                </a:tc>
                <a:tc>
                  <a:txBody>
                    <a:bodyPr/>
                    <a:lstStyle/>
                    <a:p>
                      <a:pPr algn="ctr"/>
                      <a:r>
                        <a:rPr lang="ja-JP" altLang="en-US" sz="1800"/>
                        <a:t>愛知県</a:t>
                      </a:r>
                    </a:p>
                    <a:p>
                      <a:pPr lvl="0" algn="ctr">
                        <a:buNone/>
                      </a:pPr>
                      <a:r>
                        <a:rPr lang="ja-JP" altLang="en-US" sz="1800"/>
                        <a:t>名古屋市</a:t>
                      </a:r>
                    </a:p>
                  </a:txBody>
                  <a:tcPr/>
                </a:tc>
                <a:tc>
                  <a:txBody>
                    <a:bodyPr/>
                    <a:lstStyle/>
                    <a:p>
                      <a:pPr lvl="0">
                        <a:buNone/>
                      </a:pPr>
                      <a:r>
                        <a:rPr lang="ja-JP" altLang="en-US" sz="1800" u="none" strike="noStrike" baseline="0" noProof="0" err="1">
                          <a:solidFill>
                            <a:srgbClr val="000000"/>
                          </a:solidFill>
                        </a:rPr>
                        <a:t>富山県、石川県、福井県、長野県、岐阜県、愛知県、三重県</a:t>
                      </a:r>
                      <a:endParaRPr lang="en-US" sz="1800" u="none" strike="noStrike" baseline="0" noProof="0">
                        <a:solidFill>
                          <a:srgbClr val="000000"/>
                        </a:solidFill>
                      </a:endParaRPr>
                    </a:p>
                  </a:txBody>
                  <a:tcPr/>
                </a:tc>
                <a:extLst>
                  <a:ext uri="{0D108BD9-81ED-4DB2-BD59-A6C34878D82A}">
                    <a16:rowId xmlns:a16="http://schemas.microsoft.com/office/drawing/2014/main" val="2699633189"/>
                  </a:ext>
                </a:extLst>
              </a:tr>
              <a:tr h="678313">
                <a:tc>
                  <a:txBody>
                    <a:bodyPr/>
                    <a:lstStyle/>
                    <a:p>
                      <a:r>
                        <a:rPr lang="ja-JP" altLang="en-US" sz="2000" b="1"/>
                        <a:t>近畿環境局</a:t>
                      </a:r>
                    </a:p>
                    <a:p>
                      <a:pPr lvl="0">
                        <a:buNone/>
                      </a:pPr>
                      <a:r>
                        <a:rPr lang="en-US" altLang="ja-JP" sz="1600" u="none" strike="noStrike" baseline="0" noProof="0">
                          <a:solidFill>
                            <a:srgbClr val="000000"/>
                          </a:solidFill>
                        </a:rPr>
                        <a:t>(</a:t>
                      </a:r>
                      <a:r>
                        <a:rPr lang="ja-JP" sz="1600" u="none" strike="noStrike" baseline="0" noProof="0">
                          <a:solidFill>
                            <a:srgbClr val="000000"/>
                          </a:solidFill>
                        </a:rPr>
                        <a:t>旧称：近畿地方環境事務所</a:t>
                      </a:r>
                      <a:r>
                        <a:rPr lang="en-US" altLang="ja-JP" sz="1600" u="none" strike="noStrike" baseline="0" noProof="0">
                          <a:solidFill>
                            <a:srgbClr val="000000"/>
                          </a:solidFill>
                        </a:rPr>
                        <a:t>)</a:t>
                      </a:r>
                      <a:endParaRPr lang="ja-JP" altLang="en-US" sz="1600" u="none" strike="noStrike" baseline="0" noProof="0">
                        <a:solidFill>
                          <a:srgbClr val="000000"/>
                        </a:solidFill>
                      </a:endParaRPr>
                    </a:p>
                  </a:txBody>
                  <a:tcPr/>
                </a:tc>
                <a:tc>
                  <a:txBody>
                    <a:bodyPr/>
                    <a:lstStyle/>
                    <a:p>
                      <a:pPr algn="ctr"/>
                      <a:r>
                        <a:rPr lang="ja-JP" altLang="en-US" sz="1800"/>
                        <a:t>大阪府</a:t>
                      </a:r>
                    </a:p>
                    <a:p>
                      <a:pPr lvl="0" algn="ctr">
                        <a:buNone/>
                      </a:pPr>
                      <a:r>
                        <a:rPr lang="ja-JP" altLang="en-US" sz="1800"/>
                        <a:t>大阪市</a:t>
                      </a:r>
                    </a:p>
                  </a:txBody>
                  <a:tcPr/>
                </a:tc>
                <a:tc>
                  <a:txBody>
                    <a:bodyPr/>
                    <a:lstStyle/>
                    <a:p>
                      <a:pPr lvl="0">
                        <a:buNone/>
                      </a:pPr>
                      <a:r>
                        <a:rPr lang="ja-JP" altLang="en-US" sz="1800" u="none" strike="noStrike" baseline="0" noProof="0">
                          <a:solidFill>
                            <a:srgbClr val="000000"/>
                          </a:solidFill>
                        </a:rPr>
                        <a:t>滋賀県、京都府、大阪府、兵庫県、奈良県、和歌山県</a:t>
                      </a:r>
                      <a:endParaRPr lang="en-US" sz="1800" u="none" strike="noStrike" baseline="0" noProof="0">
                        <a:solidFill>
                          <a:srgbClr val="000000"/>
                        </a:solidFill>
                      </a:endParaRPr>
                    </a:p>
                  </a:txBody>
                  <a:tcPr/>
                </a:tc>
                <a:extLst>
                  <a:ext uri="{0D108BD9-81ED-4DB2-BD59-A6C34878D82A}">
                    <a16:rowId xmlns:a16="http://schemas.microsoft.com/office/drawing/2014/main" val="1864700592"/>
                  </a:ext>
                </a:extLst>
              </a:tr>
              <a:tr h="678313">
                <a:tc>
                  <a:txBody>
                    <a:bodyPr/>
                    <a:lstStyle/>
                    <a:p>
                      <a:r>
                        <a:rPr lang="ja-JP" altLang="en-US" sz="2000" b="1"/>
                        <a:t>中国四国環境局</a:t>
                      </a:r>
                    </a:p>
                    <a:p>
                      <a:pPr lvl="0">
                        <a:buNone/>
                      </a:pPr>
                      <a:r>
                        <a:rPr lang="en-US" altLang="ja-JP" sz="1600" u="none" strike="noStrike" baseline="0" noProof="0">
                          <a:solidFill>
                            <a:srgbClr val="000000"/>
                          </a:solidFill>
                        </a:rPr>
                        <a:t>(</a:t>
                      </a:r>
                      <a:r>
                        <a:rPr lang="ja-JP" sz="1600" u="none" strike="noStrike" baseline="0" noProof="0">
                          <a:solidFill>
                            <a:srgbClr val="000000"/>
                          </a:solidFill>
                        </a:rPr>
                        <a:t>旧称：中国四国地方環境事務所</a:t>
                      </a:r>
                      <a:r>
                        <a:rPr lang="en-US" altLang="ja-JP" sz="1600" u="none" strike="noStrike" baseline="0" noProof="0">
                          <a:solidFill>
                            <a:srgbClr val="000000"/>
                          </a:solidFill>
                        </a:rPr>
                        <a:t>)</a:t>
                      </a:r>
                      <a:endParaRPr lang="ja-JP" altLang="en-US" sz="1600" u="none" strike="noStrike" baseline="0" noProof="0">
                        <a:solidFill>
                          <a:srgbClr val="000000"/>
                        </a:solidFill>
                      </a:endParaRPr>
                    </a:p>
                  </a:txBody>
                  <a:tcPr/>
                </a:tc>
                <a:tc>
                  <a:txBody>
                    <a:bodyPr/>
                    <a:lstStyle/>
                    <a:p>
                      <a:pPr algn="ctr"/>
                      <a:r>
                        <a:rPr lang="ja-JP" altLang="en-US" sz="1800"/>
                        <a:t>岡山県</a:t>
                      </a:r>
                    </a:p>
                    <a:p>
                      <a:pPr lvl="0" algn="ctr">
                        <a:buNone/>
                      </a:pPr>
                      <a:r>
                        <a:rPr lang="ja-JP" altLang="en-US" sz="1800"/>
                        <a:t>岡山市</a:t>
                      </a:r>
                    </a:p>
                  </a:txBody>
                  <a:tcPr/>
                </a:tc>
                <a:tc>
                  <a:txBody>
                    <a:bodyPr/>
                    <a:lstStyle/>
                    <a:p>
                      <a:pPr lvl="0">
                        <a:buNone/>
                      </a:pPr>
                      <a:r>
                        <a:rPr lang="ja-JP" altLang="en-US" sz="1800" u="none" strike="noStrike" baseline="0" noProof="0">
                          <a:solidFill>
                            <a:srgbClr val="000000"/>
                          </a:solidFill>
                        </a:rPr>
                        <a:t>鳥取県、島根県、岡山県、広島県、山口県、徳島県、香川県、愛媛県、高知県</a:t>
                      </a:r>
                      <a:endParaRPr lang="en-US" sz="1800"/>
                    </a:p>
                  </a:txBody>
                  <a:tcPr/>
                </a:tc>
                <a:extLst>
                  <a:ext uri="{0D108BD9-81ED-4DB2-BD59-A6C34878D82A}">
                    <a16:rowId xmlns:a16="http://schemas.microsoft.com/office/drawing/2014/main" val="547615536"/>
                  </a:ext>
                </a:extLst>
              </a:tr>
              <a:tr h="678313">
                <a:tc>
                  <a:txBody>
                    <a:bodyPr/>
                    <a:lstStyle/>
                    <a:p>
                      <a:pPr lvl="0">
                        <a:buNone/>
                      </a:pPr>
                      <a:r>
                        <a:rPr lang="ja-JP" altLang="en-US" sz="2000" b="1"/>
                        <a:t>九州環境局</a:t>
                      </a:r>
                    </a:p>
                    <a:p>
                      <a:pPr lvl="0">
                        <a:buNone/>
                      </a:pPr>
                      <a:r>
                        <a:rPr lang="en-US" altLang="ja-JP" sz="1600" u="none" strike="noStrike" baseline="0" noProof="0">
                          <a:solidFill>
                            <a:srgbClr val="000000"/>
                          </a:solidFill>
                        </a:rPr>
                        <a:t>(</a:t>
                      </a:r>
                      <a:r>
                        <a:rPr lang="ja-JP" sz="1600" u="none" strike="noStrike" baseline="0" noProof="0">
                          <a:solidFill>
                            <a:srgbClr val="000000"/>
                          </a:solidFill>
                        </a:rPr>
                        <a:t>旧称：九州地方環境事務所</a:t>
                      </a:r>
                      <a:r>
                        <a:rPr lang="en-US" altLang="ja-JP" sz="1600" u="none" strike="noStrike" baseline="0" noProof="0">
                          <a:solidFill>
                            <a:srgbClr val="000000"/>
                          </a:solidFill>
                        </a:rPr>
                        <a:t>)</a:t>
                      </a:r>
                      <a:endParaRPr lang="ja-JP" altLang="en-US" sz="1600" u="none" strike="noStrike" baseline="0" noProof="0">
                        <a:solidFill>
                          <a:srgbClr val="000000"/>
                        </a:solidFill>
                      </a:endParaRPr>
                    </a:p>
                  </a:txBody>
                  <a:tcPr/>
                </a:tc>
                <a:tc>
                  <a:txBody>
                    <a:bodyPr/>
                    <a:lstStyle/>
                    <a:p>
                      <a:pPr lvl="0" algn="ctr">
                        <a:buNone/>
                      </a:pPr>
                      <a:r>
                        <a:rPr lang="ja-JP" altLang="en-US" sz="1800"/>
                        <a:t>熊本県</a:t>
                      </a:r>
                    </a:p>
                    <a:p>
                      <a:pPr lvl="0" algn="ctr">
                        <a:buNone/>
                      </a:pPr>
                      <a:r>
                        <a:rPr lang="ja-JP" altLang="en-US" sz="1800"/>
                        <a:t>熊本市</a:t>
                      </a:r>
                    </a:p>
                  </a:txBody>
                  <a:tcPr/>
                </a:tc>
                <a:tc>
                  <a:txBody>
                    <a:bodyPr/>
                    <a:lstStyle/>
                    <a:p>
                      <a:pPr lvl="0">
                        <a:buNone/>
                      </a:pPr>
                      <a:r>
                        <a:rPr lang="ja-JP" altLang="en-US" sz="1800" u="none" strike="noStrike" baseline="0" noProof="0">
                          <a:solidFill>
                            <a:srgbClr val="000000"/>
                          </a:solidFill>
                        </a:rPr>
                        <a:t>福岡県、佐賀県、長崎県、熊本県、大分県、宮崎県、鹿児島県、沖縄県</a:t>
                      </a:r>
                      <a:endParaRPr lang="en-US" sz="1800" u="none" strike="noStrike" baseline="0" noProof="0">
                        <a:solidFill>
                          <a:srgbClr val="000000"/>
                        </a:solidFill>
                      </a:endParaRPr>
                    </a:p>
                  </a:txBody>
                  <a:tcPr/>
                </a:tc>
                <a:extLst>
                  <a:ext uri="{0D108BD9-81ED-4DB2-BD59-A6C34878D82A}">
                    <a16:rowId xmlns:a16="http://schemas.microsoft.com/office/drawing/2014/main" val="3583767252"/>
                  </a:ext>
                </a:extLst>
              </a:tr>
            </a:tbl>
          </a:graphicData>
        </a:graphic>
      </p:graphicFrame>
    </p:spTree>
    <p:extLst>
      <p:ext uri="{BB962C8B-B14F-4D97-AF65-F5344CB8AC3E}">
        <p14:creationId xmlns:p14="http://schemas.microsoft.com/office/powerpoint/2010/main" val="4178393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47A63-E6D8-792B-D67C-78D1934D4C5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89F1924-FB50-EE94-0148-01ED07A72163}"/>
              </a:ext>
            </a:extLst>
          </p:cNvPr>
          <p:cNvSpPr>
            <a:spLocks noGrp="1"/>
          </p:cNvSpPr>
          <p:nvPr>
            <p:ph type="title"/>
          </p:nvPr>
        </p:nvSpPr>
        <p:spPr/>
        <p:txBody>
          <a:bodyPr/>
          <a:lstStyle/>
          <a:p>
            <a:r>
              <a:rPr lang="ja-JP" altLang="en-US">
                <a:latin typeface="Meiryo UI"/>
                <a:ea typeface="Meiryo UI"/>
              </a:rPr>
              <a:t>地方環境局の使命と取組の姿勢</a:t>
            </a:r>
            <a:endParaRPr kumimoji="1" lang="ja-JP" altLang="en-US">
              <a:latin typeface="Meiryo UI"/>
              <a:ea typeface="Meiryo UI"/>
            </a:endParaRPr>
          </a:p>
        </p:txBody>
      </p:sp>
      <p:sp>
        <p:nvSpPr>
          <p:cNvPr id="3" name="コンテンツ プレースホルダー 2">
            <a:extLst>
              <a:ext uri="{FF2B5EF4-FFF2-40B4-BE49-F238E27FC236}">
                <a16:creationId xmlns:a16="http://schemas.microsoft.com/office/drawing/2014/main" id="{751E272D-EF41-4BD7-61B8-A832545CB651}"/>
              </a:ext>
            </a:extLst>
          </p:cNvPr>
          <p:cNvSpPr>
            <a:spLocks noGrp="1"/>
          </p:cNvSpPr>
          <p:nvPr>
            <p:ph sz="quarter" idx="13"/>
          </p:nvPr>
        </p:nvSpPr>
        <p:spPr>
          <a:xfrm>
            <a:off x="161924" y="762139"/>
            <a:ext cx="10367963" cy="865773"/>
          </a:xfrm>
          <a:ln>
            <a:noFill/>
          </a:ln>
        </p:spPr>
        <p:txBody>
          <a:bodyPr/>
          <a:lstStyle/>
          <a:p>
            <a:pPr marL="0" indent="0" algn="just">
              <a:buNone/>
            </a:pPr>
            <a:endParaRPr kumimoji="0" lang="en-US" altLang="ja-JP" sz="1000" kern="0" spc="179">
              <a:latin typeface="+mn-ea"/>
            </a:endParaRPr>
          </a:p>
          <a:p>
            <a:pPr marL="180975" indent="-180975" algn="just">
              <a:buNone/>
            </a:pPr>
            <a:r>
              <a:rPr kumimoji="0" lang="ja-JP" altLang="en-US" b="1" kern="0" spc="179">
                <a:latin typeface="+mn-ea"/>
              </a:rPr>
              <a:t>　</a:t>
            </a:r>
            <a:endParaRPr kumimoji="0" lang="en-US" altLang="ja-JP" kern="0" spc="179">
              <a:latin typeface="+mn-ea"/>
            </a:endParaRPr>
          </a:p>
        </p:txBody>
      </p:sp>
      <p:sp>
        <p:nvSpPr>
          <p:cNvPr id="5" name="テキスト ボックス 4">
            <a:extLst>
              <a:ext uri="{FF2B5EF4-FFF2-40B4-BE49-F238E27FC236}">
                <a16:creationId xmlns:a16="http://schemas.microsoft.com/office/drawing/2014/main" id="{9CBA6490-1B66-0268-1521-BB463691C30B}"/>
              </a:ext>
            </a:extLst>
          </p:cNvPr>
          <p:cNvSpPr txBox="1"/>
          <p:nvPr/>
        </p:nvSpPr>
        <p:spPr>
          <a:xfrm>
            <a:off x="252560" y="1086232"/>
            <a:ext cx="10164058" cy="6740307"/>
          </a:xfrm>
          <a:prstGeom prst="rect">
            <a:avLst/>
          </a:prstGeom>
          <a:noFill/>
          <a:ln>
            <a:solidFill>
              <a:schemeClr val="bg1"/>
            </a:solidFill>
            <a:prstDash val="sysDash"/>
          </a:ln>
        </p:spPr>
        <p:txBody>
          <a:bodyPr wrap="square" lIns="91440" tIns="45720" rIns="91440" bIns="45720" rtlCol="0" anchor="t">
            <a:spAutoFit/>
          </a:bodyPr>
          <a:lstStyle/>
          <a:p>
            <a:pPr algn="just"/>
            <a:r>
              <a:rPr lang="ja-JP" altLang="en-US" sz="2400"/>
              <a:t>　地方環境局は、</a:t>
            </a:r>
            <a:r>
              <a:rPr lang="ja-JP" altLang="en-US" sz="2400" b="1">
                <a:solidFill>
                  <a:srgbClr val="009C89"/>
                </a:solidFill>
              </a:rPr>
              <a:t>３つの使命</a:t>
            </a:r>
            <a:r>
              <a:rPr lang="ja-JP" altLang="en-US" sz="2400"/>
              <a:t>を果たすため、</a:t>
            </a:r>
            <a:r>
              <a:rPr lang="ja-JP" altLang="en-US" sz="2400" b="1">
                <a:solidFill>
                  <a:schemeClr val="accent3">
                    <a:lumMod val="75000"/>
                  </a:schemeClr>
                </a:solidFill>
              </a:rPr>
              <a:t>３つの姿勢</a:t>
            </a:r>
            <a:r>
              <a:rPr lang="ja-JP" altLang="en-US" sz="2400"/>
              <a:t>で取り組みます。</a:t>
            </a:r>
            <a:endParaRPr lang="en-US" altLang="ja-JP" sz="2400"/>
          </a:p>
          <a:p>
            <a:pPr algn="just"/>
            <a:endParaRPr lang="ja-JP" altLang="en-US" sz="2000"/>
          </a:p>
          <a:p>
            <a:pPr algn="just">
              <a:spcBef>
                <a:spcPts val="1200"/>
              </a:spcBef>
            </a:pPr>
            <a:r>
              <a:rPr lang="ja-JP" altLang="en-US" sz="2400" b="1">
                <a:solidFill>
                  <a:srgbClr val="009C89"/>
                </a:solidFill>
              </a:rPr>
              <a:t>使命</a:t>
            </a:r>
            <a:r>
              <a:rPr lang="en-US" altLang="ja-JP" sz="2400" b="1">
                <a:solidFill>
                  <a:srgbClr val="009C89"/>
                </a:solidFill>
              </a:rPr>
              <a:t>①</a:t>
            </a:r>
            <a:r>
              <a:rPr lang="ja-JP" altLang="en-US" sz="2400"/>
              <a:t>　環境を軸とした</a:t>
            </a:r>
            <a:r>
              <a:rPr lang="ja-JP" altLang="en-US" sz="2400" b="1">
                <a:solidFill>
                  <a:srgbClr val="009C89"/>
                </a:solidFill>
              </a:rPr>
              <a:t>持続可能で豊かな地域づくり</a:t>
            </a:r>
          </a:p>
          <a:p>
            <a:pPr marL="1079500" indent="-359410" algn="just">
              <a:spcBef>
                <a:spcPts val="600"/>
              </a:spcBef>
              <a:buFont typeface="Arial" panose="020B0604020202020204" pitchFamily="34" charset="0"/>
              <a:buChar char="•"/>
            </a:pPr>
            <a:r>
              <a:rPr lang="ja-JP" altLang="en-US" sz="2000"/>
              <a:t>地域脱炭素、地域における循環経済（サーキュラーエコノミー）への移行、自然再興（ネイチャーポジティブ）、「地域循環共生圏」の推進</a:t>
            </a:r>
            <a:r>
              <a:rPr lang="ja-JP" altLang="en-US" sz="2000">
                <a:solidFill>
                  <a:srgbClr val="000000"/>
                </a:solidFill>
              </a:rPr>
              <a:t>、</a:t>
            </a:r>
            <a:r>
              <a:rPr lang="ja-JP" sz="2000"/>
              <a:t>気候変動適応</a:t>
            </a:r>
            <a:r>
              <a:rPr lang="ja-JP" altLang="en-US" sz="2000"/>
              <a:t>　等</a:t>
            </a:r>
          </a:p>
          <a:p>
            <a:pPr algn="just">
              <a:spcBef>
                <a:spcPts val="1200"/>
              </a:spcBef>
            </a:pPr>
            <a:r>
              <a:rPr lang="ja-JP" altLang="en-US" sz="2400" b="1">
                <a:solidFill>
                  <a:srgbClr val="009C89"/>
                </a:solidFill>
              </a:rPr>
              <a:t>使命②</a:t>
            </a:r>
            <a:r>
              <a:rPr lang="ja-JP" altLang="en-US" sz="2400"/>
              <a:t>　国が担うべき</a:t>
            </a:r>
            <a:r>
              <a:rPr lang="ja-JP" altLang="en-US" sz="2400" b="1">
                <a:solidFill>
                  <a:srgbClr val="009C89"/>
                </a:solidFill>
              </a:rPr>
              <a:t>地域環境の保全・再生</a:t>
            </a:r>
          </a:p>
          <a:p>
            <a:pPr marL="1079500" indent="-359410" algn="just">
              <a:spcBef>
                <a:spcPts val="600"/>
              </a:spcBef>
              <a:buFont typeface="Arial" panose="020B0604020202020204" pitchFamily="34" charset="0"/>
              <a:buChar char="•"/>
            </a:pPr>
            <a:r>
              <a:rPr lang="ja-JP" altLang="en-US" sz="2000"/>
              <a:t>国立公園や世界自然遺産、野生生物等の貴重な自然環境の保全・管理、水辺・里海の創出・活用の推進　　等</a:t>
            </a:r>
          </a:p>
          <a:p>
            <a:pPr algn="just">
              <a:spcBef>
                <a:spcPts val="1200"/>
              </a:spcBef>
            </a:pPr>
            <a:r>
              <a:rPr lang="ja-JP" altLang="en-US" sz="2400" b="1">
                <a:solidFill>
                  <a:srgbClr val="009C89"/>
                </a:solidFill>
              </a:rPr>
              <a:t>使命③</a:t>
            </a:r>
            <a:r>
              <a:rPr lang="ja-JP" altLang="en-US" sz="2400"/>
              <a:t>　地域の安全・安心を支える</a:t>
            </a:r>
            <a:r>
              <a:rPr lang="ja-JP" altLang="en-US" sz="2400" b="1">
                <a:solidFill>
                  <a:srgbClr val="009C89"/>
                </a:solidFill>
              </a:rPr>
              <a:t>環境面での危機管理</a:t>
            </a:r>
          </a:p>
          <a:p>
            <a:pPr marL="1079500" indent="-358775" algn="just" defTabSz="989013">
              <a:spcBef>
                <a:spcPts val="600"/>
              </a:spcBef>
              <a:buFont typeface="Arial" panose="020B0604020202020204" pitchFamily="34" charset="0"/>
              <a:buChar char="•"/>
            </a:pPr>
            <a:r>
              <a:rPr lang="ja-JP" altLang="en-US" sz="2000"/>
              <a:t>災害廃棄物の適切かつ迅速な処理、クマ類をはじめとする野生生物による被害対策、　</a:t>
            </a:r>
            <a:r>
              <a:rPr lang="ja-JP" sz="2000">
                <a:ea typeface="+mn-lt"/>
                <a:cs typeface="+mn-lt"/>
              </a:rPr>
              <a:t>広域協議会等を通じた</a:t>
            </a:r>
            <a:r>
              <a:rPr lang="ja-JP" altLang="en-US" sz="2000">
                <a:ea typeface="+mn-lt"/>
                <a:cs typeface="+mn-lt"/>
              </a:rPr>
              <a:t>気候変動</a:t>
            </a:r>
            <a:r>
              <a:rPr lang="ja-JP" sz="2000">
                <a:ea typeface="+mn-lt"/>
                <a:cs typeface="+mn-lt"/>
              </a:rPr>
              <a:t>適応の推進</a:t>
            </a:r>
            <a:r>
              <a:rPr lang="ja-JP" sz="2000"/>
              <a:t>　</a:t>
            </a:r>
            <a:r>
              <a:rPr lang="ja-JP" altLang="en-US" sz="2000"/>
              <a:t>等</a:t>
            </a:r>
          </a:p>
          <a:p>
            <a:pPr algn="just"/>
            <a:endParaRPr lang="en-US" altLang="ja-JP" sz="2000"/>
          </a:p>
          <a:p>
            <a:pPr algn="just">
              <a:spcBef>
                <a:spcPts val="1200"/>
              </a:spcBef>
            </a:pPr>
            <a:r>
              <a:rPr lang="ja-JP" altLang="en-US" sz="2400" b="1">
                <a:solidFill>
                  <a:schemeClr val="accent3">
                    <a:lumMod val="75000"/>
                  </a:schemeClr>
                </a:solidFill>
              </a:rPr>
              <a:t>姿勢①</a:t>
            </a:r>
            <a:r>
              <a:rPr lang="ja-JP" altLang="en-US" sz="2400"/>
              <a:t>　地域の声をきめ細かく把握し、</a:t>
            </a:r>
            <a:r>
              <a:rPr lang="ja-JP" altLang="en-US" sz="2400" b="1">
                <a:solidFill>
                  <a:schemeClr val="accent3">
                    <a:lumMod val="75000"/>
                  </a:schemeClr>
                </a:solidFill>
              </a:rPr>
              <a:t>現場第一の環境政策の立案</a:t>
            </a:r>
            <a:r>
              <a:rPr lang="ja-JP" altLang="en-US" sz="2400"/>
              <a:t>につなげます。</a:t>
            </a:r>
            <a:endParaRPr lang="en-US" altLang="ja-JP" sz="2400"/>
          </a:p>
          <a:p>
            <a:pPr algn="just">
              <a:spcBef>
                <a:spcPts val="1200"/>
              </a:spcBef>
            </a:pPr>
            <a:r>
              <a:rPr lang="ja-JP" altLang="en-US" sz="2400" b="1">
                <a:solidFill>
                  <a:schemeClr val="accent3">
                    <a:lumMod val="75000"/>
                  </a:schemeClr>
                </a:solidFill>
              </a:rPr>
              <a:t>姿勢②</a:t>
            </a:r>
            <a:r>
              <a:rPr lang="ja-JP" altLang="en-US" sz="2400"/>
              <a:t>　自治体や企業、地域住民など、</a:t>
            </a:r>
            <a:r>
              <a:rPr lang="ja-JP" altLang="en-US" sz="2400" b="1">
                <a:solidFill>
                  <a:schemeClr val="accent3">
                    <a:lumMod val="75000"/>
                  </a:schemeClr>
                </a:solidFill>
              </a:rPr>
              <a:t>多様な主体を結ぶ地域のハブ</a:t>
            </a:r>
            <a:r>
              <a:rPr lang="ja-JP" altLang="en-US" sz="2400"/>
              <a:t>となります。</a:t>
            </a:r>
            <a:endParaRPr lang="en-US" altLang="ja-JP" sz="2400"/>
          </a:p>
          <a:p>
            <a:pPr algn="just">
              <a:spcBef>
                <a:spcPts val="1200"/>
              </a:spcBef>
            </a:pPr>
            <a:r>
              <a:rPr lang="ja-JP" altLang="en-US" sz="2400" b="1">
                <a:solidFill>
                  <a:schemeClr val="accent3">
                    <a:lumMod val="75000"/>
                  </a:schemeClr>
                </a:solidFill>
              </a:rPr>
              <a:t>姿勢③</a:t>
            </a:r>
            <a:r>
              <a:rPr lang="ja-JP" altLang="en-US" sz="2400"/>
              <a:t>　地域課題の解決に向け、</a:t>
            </a:r>
            <a:r>
              <a:rPr lang="ja-JP" altLang="en-US" sz="2400" b="1">
                <a:solidFill>
                  <a:schemeClr val="accent3">
                    <a:lumMod val="75000"/>
                  </a:schemeClr>
                </a:solidFill>
              </a:rPr>
              <a:t>地域に寄り添い、共に考え、伴走</a:t>
            </a:r>
            <a:r>
              <a:rPr lang="ja-JP" altLang="en-US" sz="2400"/>
              <a:t>します。</a:t>
            </a:r>
          </a:p>
          <a:p>
            <a:pPr marL="1080000" indent="-358775" algn="just" defTabSz="989013">
              <a:spcBef>
                <a:spcPts val="600"/>
              </a:spcBef>
              <a:buFont typeface="Arial" panose="020B0604020202020204" pitchFamily="34" charset="0"/>
              <a:buChar char="•"/>
            </a:pPr>
            <a:endParaRPr lang="ja-JP" altLang="en-US" sz="2000"/>
          </a:p>
        </p:txBody>
      </p:sp>
    </p:spTree>
    <p:extLst>
      <p:ext uri="{BB962C8B-B14F-4D97-AF65-F5344CB8AC3E}">
        <p14:creationId xmlns:p14="http://schemas.microsoft.com/office/powerpoint/2010/main" val="3859020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2B6A58-B254-C73B-738E-3AEC84AC1E32}"/>
              </a:ext>
            </a:extLst>
          </p:cNvPr>
          <p:cNvSpPr>
            <a:spLocks noGrp="1"/>
          </p:cNvSpPr>
          <p:nvPr>
            <p:ph type="title"/>
          </p:nvPr>
        </p:nvSpPr>
        <p:spPr/>
        <p:txBody>
          <a:bodyPr/>
          <a:lstStyle/>
          <a:p>
            <a:r>
              <a:rPr kumimoji="1" lang="ja-JP" altLang="en-US"/>
              <a:t>地方環境局の</a:t>
            </a:r>
            <a:r>
              <a:rPr lang="ja-JP" altLang="en-US"/>
              <a:t>使命と取組の</a:t>
            </a:r>
            <a:r>
              <a:rPr kumimoji="1" lang="ja-JP" altLang="en-US"/>
              <a:t>姿勢</a:t>
            </a:r>
          </a:p>
        </p:txBody>
      </p:sp>
      <p:sp>
        <p:nvSpPr>
          <p:cNvPr id="5" name="四角形: 角を丸くする 4">
            <a:extLst>
              <a:ext uri="{FF2B5EF4-FFF2-40B4-BE49-F238E27FC236}">
                <a16:creationId xmlns:a16="http://schemas.microsoft.com/office/drawing/2014/main" id="{50D6687A-CC1F-BD21-0DA7-A12DD1E94E40}"/>
              </a:ext>
            </a:extLst>
          </p:cNvPr>
          <p:cNvSpPr/>
          <p:nvPr/>
        </p:nvSpPr>
        <p:spPr>
          <a:xfrm>
            <a:off x="1541290" y="4170071"/>
            <a:ext cx="7524000" cy="794478"/>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3200" b="1">
                <a:solidFill>
                  <a:schemeClr val="accent3">
                    <a:lumMod val="75000"/>
                  </a:schemeClr>
                </a:solidFill>
              </a:rPr>
              <a:t>　姿勢①</a:t>
            </a:r>
            <a:r>
              <a:rPr lang="ja-JP" altLang="en-US" sz="3200"/>
              <a:t>　</a:t>
            </a:r>
            <a:r>
              <a:rPr lang="ja-JP" altLang="en-US" sz="3200" b="1">
                <a:solidFill>
                  <a:schemeClr val="accent3">
                    <a:lumMod val="75000"/>
                  </a:schemeClr>
                </a:solidFill>
              </a:rPr>
              <a:t>現場第一の環境政策の立案</a:t>
            </a:r>
            <a:endParaRPr kumimoji="1" lang="ja-JP" altLang="en-US" sz="3200">
              <a:solidFill>
                <a:schemeClr val="tx1"/>
              </a:solidFill>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EFF5829E-DE66-17E3-819F-BA05B38B333A}"/>
              </a:ext>
            </a:extLst>
          </p:cNvPr>
          <p:cNvSpPr/>
          <p:nvPr/>
        </p:nvSpPr>
        <p:spPr>
          <a:xfrm>
            <a:off x="1541289" y="5131937"/>
            <a:ext cx="7524000" cy="794478"/>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3200" b="1">
                <a:solidFill>
                  <a:schemeClr val="accent3">
                    <a:lumMod val="75000"/>
                  </a:schemeClr>
                </a:solidFill>
              </a:rPr>
              <a:t>　姿勢②</a:t>
            </a:r>
            <a:r>
              <a:rPr lang="ja-JP" altLang="en-US" sz="3200"/>
              <a:t>　</a:t>
            </a:r>
            <a:r>
              <a:rPr lang="ja-JP" altLang="en-US" sz="3200" b="1">
                <a:solidFill>
                  <a:schemeClr val="accent3">
                    <a:lumMod val="75000"/>
                  </a:schemeClr>
                </a:solidFill>
              </a:rPr>
              <a:t>多様な主体を結ぶ地域のハブ</a:t>
            </a:r>
            <a:endParaRPr kumimoji="1" lang="ja-JP" altLang="en-US" sz="3200">
              <a:solidFill>
                <a:schemeClr val="tx1"/>
              </a:solidFill>
              <a:latin typeface="Meiryo UI" panose="020B0604030504040204" pitchFamily="50" charset="-128"/>
              <a:ea typeface="Meiryo UI" panose="020B0604030504040204" pitchFamily="50" charset="-128"/>
            </a:endParaRPr>
          </a:p>
        </p:txBody>
      </p:sp>
      <p:sp>
        <p:nvSpPr>
          <p:cNvPr id="9" name="四角形: 角を丸くする 8">
            <a:extLst>
              <a:ext uri="{FF2B5EF4-FFF2-40B4-BE49-F238E27FC236}">
                <a16:creationId xmlns:a16="http://schemas.microsoft.com/office/drawing/2014/main" id="{F1431AC5-AA23-F083-953F-85F480003131}"/>
              </a:ext>
            </a:extLst>
          </p:cNvPr>
          <p:cNvSpPr/>
          <p:nvPr/>
        </p:nvSpPr>
        <p:spPr>
          <a:xfrm>
            <a:off x="1541289" y="6108795"/>
            <a:ext cx="7524000" cy="794478"/>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3200" b="1">
                <a:solidFill>
                  <a:schemeClr val="accent3">
                    <a:lumMod val="75000"/>
                  </a:schemeClr>
                </a:solidFill>
              </a:rPr>
              <a:t>姿勢③</a:t>
            </a:r>
            <a:r>
              <a:rPr lang="ja-JP" altLang="en-US" sz="3200"/>
              <a:t>　</a:t>
            </a:r>
            <a:r>
              <a:rPr lang="ja-JP" altLang="en-US" sz="3200" b="1">
                <a:solidFill>
                  <a:schemeClr val="accent3">
                    <a:lumMod val="75000"/>
                  </a:schemeClr>
                </a:solidFill>
              </a:rPr>
              <a:t>地域に寄り添い、共に考え、伴走</a:t>
            </a:r>
            <a:endParaRPr kumimoji="1" lang="ja-JP" altLang="en-US" sz="3200">
              <a:solidFill>
                <a:schemeClr val="tx1"/>
              </a:solidFill>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C03AB771-4F97-FCCC-56E2-02C490376FB9}"/>
              </a:ext>
            </a:extLst>
          </p:cNvPr>
          <p:cNvSpPr/>
          <p:nvPr/>
        </p:nvSpPr>
        <p:spPr>
          <a:xfrm>
            <a:off x="1633160" y="1432338"/>
            <a:ext cx="2340000" cy="2340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0"/>
              </a:spcBef>
            </a:pPr>
            <a:r>
              <a:rPr lang="ja-JP" altLang="en-US" sz="2400" b="1">
                <a:solidFill>
                  <a:srgbClr val="009C89"/>
                </a:solidFill>
              </a:rPr>
              <a:t>使命</a:t>
            </a:r>
            <a:r>
              <a:rPr lang="en-US" altLang="ja-JP" sz="2400" b="1">
                <a:solidFill>
                  <a:srgbClr val="009C89"/>
                </a:solidFill>
              </a:rPr>
              <a:t>①</a:t>
            </a:r>
          </a:p>
          <a:p>
            <a:pPr algn="ctr">
              <a:spcBef>
                <a:spcPts val="1200"/>
              </a:spcBef>
            </a:pPr>
            <a:r>
              <a:rPr lang="ja-JP" altLang="en-US" sz="2400" b="1">
                <a:solidFill>
                  <a:srgbClr val="009C89"/>
                </a:solidFill>
              </a:rPr>
              <a:t>持続可能で豊かな地域づくり</a:t>
            </a:r>
          </a:p>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11" name="楕円 10">
            <a:extLst>
              <a:ext uri="{FF2B5EF4-FFF2-40B4-BE49-F238E27FC236}">
                <a16:creationId xmlns:a16="http://schemas.microsoft.com/office/drawing/2014/main" id="{593CFE08-E243-05C0-80C4-E473F84B08A2}"/>
              </a:ext>
            </a:extLst>
          </p:cNvPr>
          <p:cNvSpPr/>
          <p:nvPr/>
        </p:nvSpPr>
        <p:spPr>
          <a:xfrm>
            <a:off x="4156701" y="1432338"/>
            <a:ext cx="2340000" cy="2340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0"/>
              </a:spcBef>
            </a:pPr>
            <a:r>
              <a:rPr lang="ja-JP" altLang="en-US" sz="2400" b="1">
                <a:solidFill>
                  <a:srgbClr val="009C89"/>
                </a:solidFill>
              </a:rPr>
              <a:t>使命②</a:t>
            </a:r>
            <a:endParaRPr lang="en-US" altLang="ja-JP" sz="2400" b="1">
              <a:solidFill>
                <a:srgbClr val="009C89"/>
              </a:solidFill>
            </a:endParaRPr>
          </a:p>
          <a:p>
            <a:pPr algn="ctr">
              <a:spcBef>
                <a:spcPts val="1200"/>
              </a:spcBef>
            </a:pPr>
            <a:r>
              <a:rPr lang="ja-JP" altLang="en-US" sz="2400" b="1">
                <a:solidFill>
                  <a:srgbClr val="009C89"/>
                </a:solidFill>
              </a:rPr>
              <a:t>地域環境の保全・再生</a:t>
            </a:r>
          </a:p>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12" name="楕円 11">
            <a:extLst>
              <a:ext uri="{FF2B5EF4-FFF2-40B4-BE49-F238E27FC236}">
                <a16:creationId xmlns:a16="http://schemas.microsoft.com/office/drawing/2014/main" id="{6BAC9D68-B5AA-4BC2-6573-F85497B6FD2B}"/>
              </a:ext>
            </a:extLst>
          </p:cNvPr>
          <p:cNvSpPr/>
          <p:nvPr/>
        </p:nvSpPr>
        <p:spPr>
          <a:xfrm>
            <a:off x="6680242" y="1432338"/>
            <a:ext cx="2340000" cy="2340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0"/>
              </a:spcBef>
            </a:pPr>
            <a:r>
              <a:rPr lang="ja-JP" altLang="en-US" sz="2400" b="1">
                <a:solidFill>
                  <a:srgbClr val="009C89"/>
                </a:solidFill>
              </a:rPr>
              <a:t>使命③</a:t>
            </a:r>
            <a:endParaRPr lang="en-US" altLang="ja-JP" sz="2400" b="1">
              <a:solidFill>
                <a:srgbClr val="009C89"/>
              </a:solidFill>
            </a:endParaRPr>
          </a:p>
          <a:p>
            <a:pPr algn="ctr">
              <a:spcBef>
                <a:spcPts val="1200"/>
              </a:spcBef>
            </a:pPr>
            <a:r>
              <a:rPr lang="ja-JP" altLang="en-US" sz="2400" b="1">
                <a:solidFill>
                  <a:srgbClr val="009C89"/>
                </a:solidFill>
              </a:rPr>
              <a:t>環境面での危機管理</a:t>
            </a:r>
          </a:p>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93760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054CA-5595-6863-12CD-EBCFC4ECCC5D}"/>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5AAC87E6-25D3-8D9B-01C2-74B57670D8E1}"/>
              </a:ext>
            </a:extLst>
          </p:cNvPr>
          <p:cNvSpPr/>
          <p:nvPr/>
        </p:nvSpPr>
        <p:spPr>
          <a:xfrm>
            <a:off x="3443853" y="2928179"/>
            <a:ext cx="3355967" cy="31393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53B7AD91-556A-79BF-B520-8010F6A4E845}"/>
              </a:ext>
            </a:extLst>
          </p:cNvPr>
          <p:cNvSpPr/>
          <p:nvPr/>
        </p:nvSpPr>
        <p:spPr>
          <a:xfrm>
            <a:off x="142548" y="2907335"/>
            <a:ext cx="3226314" cy="31906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D9B0BFC0-CD95-6E7E-ACFE-E2C02794D405}"/>
              </a:ext>
            </a:extLst>
          </p:cNvPr>
          <p:cNvSpPr/>
          <p:nvPr/>
        </p:nvSpPr>
        <p:spPr>
          <a:xfrm>
            <a:off x="6860105" y="2928179"/>
            <a:ext cx="3573982" cy="31393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8AEC22E-6C53-1D32-01B9-BE30CCE1E490}"/>
              </a:ext>
            </a:extLst>
          </p:cNvPr>
          <p:cNvSpPr/>
          <p:nvPr/>
        </p:nvSpPr>
        <p:spPr>
          <a:xfrm>
            <a:off x="161924" y="6168557"/>
            <a:ext cx="10105885" cy="13087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14A65926-DE9C-A04D-5817-8A1FB884212D}"/>
              </a:ext>
            </a:extLst>
          </p:cNvPr>
          <p:cNvSpPr>
            <a:spLocks noGrp="1"/>
          </p:cNvSpPr>
          <p:nvPr>
            <p:ph type="title"/>
          </p:nvPr>
        </p:nvSpPr>
        <p:spPr/>
        <p:txBody>
          <a:bodyPr/>
          <a:lstStyle/>
          <a:p>
            <a:r>
              <a:rPr lang="ja-JP" altLang="en-US">
                <a:latin typeface="+mn-ea"/>
                <a:ea typeface="+mn-ea"/>
              </a:rPr>
              <a:t>使命①　持続可能で豊かな地域づくり</a:t>
            </a:r>
            <a:endParaRPr kumimoji="1" lang="ja-JP" altLang="en-US">
              <a:latin typeface="+mn-ea"/>
              <a:ea typeface="+mn-ea"/>
            </a:endParaRPr>
          </a:p>
        </p:txBody>
      </p:sp>
      <p:sp>
        <p:nvSpPr>
          <p:cNvPr id="20" name="テキスト ボックス 19">
            <a:extLst>
              <a:ext uri="{FF2B5EF4-FFF2-40B4-BE49-F238E27FC236}">
                <a16:creationId xmlns:a16="http://schemas.microsoft.com/office/drawing/2014/main" id="{BBE6A77F-C4D6-9E5A-2A30-A1610B7ACBEA}"/>
              </a:ext>
            </a:extLst>
          </p:cNvPr>
          <p:cNvSpPr txBox="1"/>
          <p:nvPr/>
        </p:nvSpPr>
        <p:spPr>
          <a:xfrm>
            <a:off x="767564" y="2829169"/>
            <a:ext cx="2661582" cy="338554"/>
          </a:xfrm>
          <a:prstGeom prst="rect">
            <a:avLst/>
          </a:prstGeom>
          <a:noFill/>
        </p:spPr>
        <p:txBody>
          <a:bodyPr wrap="square">
            <a:spAutoFit/>
          </a:bodyPr>
          <a:lstStyle/>
          <a:p>
            <a:r>
              <a:rPr lang="ja-JP" altLang="en-US" sz="1600" b="1" i="0" u="none" strike="noStrike">
                <a:solidFill>
                  <a:srgbClr val="000000"/>
                </a:solidFill>
                <a:effectLst/>
                <a:latin typeface="+mn-ea"/>
              </a:rPr>
              <a:t>＜地域脱炭素＞</a:t>
            </a:r>
            <a:endParaRPr lang="ja-JP" altLang="en-US" sz="1600">
              <a:latin typeface="+mn-ea"/>
            </a:endParaRPr>
          </a:p>
        </p:txBody>
      </p:sp>
      <p:pic>
        <p:nvPicPr>
          <p:cNvPr id="1036" name="Picture 12" descr="太陽電池, 屋外, ブルー, ボート が含まれている画像&#10;&#10;自動的に生成された説明">
            <a:extLst>
              <a:ext uri="{FF2B5EF4-FFF2-40B4-BE49-F238E27FC236}">
                <a16:creationId xmlns:a16="http://schemas.microsoft.com/office/drawing/2014/main" id="{7581CBD6-44FE-24D2-971C-003536E47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13" y="4290307"/>
            <a:ext cx="1924361" cy="1445157"/>
          </a:xfrm>
          <a:prstGeom prst="rect">
            <a:avLst/>
          </a:prstGeom>
          <a:noFill/>
          <a:extLst>
            <a:ext uri="{909E8E84-426E-40DD-AFC4-6F175D3DCCD1}">
              <a14:hiddenFill xmlns:a14="http://schemas.microsoft.com/office/drawing/2010/main">
                <a:solidFill>
                  <a:srgbClr val="FFFFFF"/>
                </a:solidFill>
              </a14:hiddenFill>
            </a:ext>
          </a:extLst>
        </p:spPr>
      </p:pic>
      <p:sp>
        <p:nvSpPr>
          <p:cNvPr id="11" name="コンテンツ プレースホルダー 2">
            <a:extLst>
              <a:ext uri="{FF2B5EF4-FFF2-40B4-BE49-F238E27FC236}">
                <a16:creationId xmlns:a16="http://schemas.microsoft.com/office/drawing/2014/main" id="{8F6CC3E7-B4D2-2845-045B-C8D95DAC02BD}"/>
              </a:ext>
            </a:extLst>
          </p:cNvPr>
          <p:cNvSpPr txBox="1">
            <a:spLocks/>
          </p:cNvSpPr>
          <p:nvPr/>
        </p:nvSpPr>
        <p:spPr>
          <a:xfrm>
            <a:off x="211996" y="1088092"/>
            <a:ext cx="10222091" cy="1327438"/>
          </a:xfrm>
          <a:prstGeom prst="rect">
            <a:avLst/>
          </a:prstGeom>
          <a:ln w="19050">
            <a:solidFill>
              <a:schemeClr val="tx2"/>
            </a:solidFill>
          </a:ln>
        </p:spPr>
        <p:txBody>
          <a:bodyPr wrap="square" lIns="180000" tIns="180000" rIns="180000" bIns="144000">
            <a:spAutoFit/>
          </a:bodyPr>
          <a:lstStyle>
            <a:lvl1pPr marL="273050" indent="-273050" algn="l" defTabSz="1007943" rtl="0" eaLnBrk="1" latinLnBrk="0" hangingPunct="1">
              <a:lnSpc>
                <a:spcPct val="100000"/>
              </a:lnSpc>
              <a:spcBef>
                <a:spcPts val="600"/>
              </a:spcBef>
              <a:buFont typeface="Wingdings" panose="05000000000000000000" pitchFamily="2" charset="2"/>
              <a:buChar char="n"/>
              <a:defRPr kumimoji="1" sz="2000" kern="1200">
                <a:solidFill>
                  <a:schemeClr val="tx1"/>
                </a:solidFill>
                <a:latin typeface="+mn-lt"/>
                <a:ea typeface="+mn-ea"/>
                <a:cs typeface="+mn-cs"/>
              </a:defRPr>
            </a:lvl1pPr>
            <a:lvl2pPr marL="447675" indent="-174625" algn="l" defTabSz="1007943" rtl="0" eaLnBrk="1" latinLnBrk="0" hangingPunct="1">
              <a:lnSpc>
                <a:spcPct val="100000"/>
              </a:lnSpc>
              <a:spcBef>
                <a:spcPts val="400"/>
              </a:spcBef>
              <a:buFont typeface="Arial" panose="020B0604020202020204" pitchFamily="34" charset="0"/>
              <a:buChar char="•"/>
              <a:defRPr kumimoji="1" sz="1800" kern="1200">
                <a:solidFill>
                  <a:schemeClr val="tx1"/>
                </a:solidFill>
                <a:latin typeface="+mn-lt"/>
                <a:ea typeface="+mn-ea"/>
                <a:cs typeface="+mn-cs"/>
              </a:defRPr>
            </a:lvl2pPr>
            <a:lvl3pPr marL="690563" indent="-233363" algn="l" defTabSz="1007943" rtl="0" eaLnBrk="1" latinLnBrk="0" hangingPunct="1">
              <a:lnSpc>
                <a:spcPct val="100000"/>
              </a:lnSpc>
              <a:spcBef>
                <a:spcPts val="200"/>
              </a:spcBef>
              <a:buFont typeface="Wingdings" panose="05000000000000000000" pitchFamily="2" charset="2"/>
              <a:buChar char="ü"/>
              <a:defRPr kumimoji="1" sz="1600" kern="1200">
                <a:solidFill>
                  <a:schemeClr val="tx1"/>
                </a:solidFill>
                <a:latin typeface="+mn-lt"/>
                <a:ea typeface="+mn-ea"/>
                <a:cs typeface="+mn-cs"/>
              </a:defRPr>
            </a:lvl3pPr>
            <a:lvl4pPr marL="904875" indent="-215900" algn="l" defTabSz="1007943" rtl="0" eaLnBrk="1" latinLnBrk="0" hangingPunct="1">
              <a:lnSpc>
                <a:spcPct val="100000"/>
              </a:lnSpc>
              <a:spcBef>
                <a:spcPts val="200"/>
              </a:spcBef>
              <a:buFont typeface="Meiryo UI" panose="020B0604030504040204" pitchFamily="50" charset="-128"/>
              <a:buChar char="※"/>
              <a:defRPr kumimoji="1" sz="1200" kern="1200">
                <a:solidFill>
                  <a:schemeClr val="tx1"/>
                </a:solidFill>
                <a:latin typeface="+mn-lt"/>
                <a:ea typeface="+mn-ea"/>
                <a:cs typeface="+mn-cs"/>
              </a:defRPr>
            </a:lvl4pPr>
            <a:lvl5pPr marL="0" indent="0" algn="l" defTabSz="1007943" rtl="0" eaLnBrk="1" latinLnBrk="0" hangingPunct="1">
              <a:lnSpc>
                <a:spcPct val="90000"/>
              </a:lnSpc>
              <a:spcBef>
                <a:spcPts val="551"/>
              </a:spcBef>
              <a:buFontTx/>
              <a:buNone/>
              <a:defRPr kumimoji="1" sz="20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a:latin typeface="+mn-ea"/>
              </a:rPr>
              <a:t>地域の実情に応じ、</a:t>
            </a:r>
            <a:r>
              <a:rPr lang="ja-JP" altLang="en-US" b="1">
                <a:latin typeface="+mn-ea"/>
              </a:rPr>
              <a:t>地域脱炭素</a:t>
            </a:r>
            <a:r>
              <a:rPr lang="ja-JP" altLang="en-US">
                <a:latin typeface="+mn-ea"/>
              </a:rPr>
              <a:t>、</a:t>
            </a:r>
            <a:r>
              <a:rPr lang="ja-JP" altLang="en-US" b="1">
                <a:latin typeface="+mn-ea"/>
              </a:rPr>
              <a:t>資源循環</a:t>
            </a:r>
            <a:r>
              <a:rPr lang="ja-JP" altLang="en-US">
                <a:latin typeface="+mn-ea"/>
              </a:rPr>
              <a:t>、</a:t>
            </a:r>
            <a:r>
              <a:rPr lang="ja-JP" altLang="en-US" b="1">
                <a:latin typeface="+mn-ea"/>
              </a:rPr>
              <a:t>自然再興</a:t>
            </a:r>
            <a:r>
              <a:rPr lang="ja-JP" altLang="en-US">
                <a:latin typeface="+mn-ea"/>
              </a:rPr>
              <a:t>、</a:t>
            </a:r>
            <a:r>
              <a:rPr lang="ja-JP" altLang="en-US" b="1">
                <a:latin typeface="+mn-ea"/>
              </a:rPr>
              <a:t>気候変動適応のプロジェクト形成</a:t>
            </a:r>
            <a:r>
              <a:rPr lang="ja-JP" altLang="en-US">
                <a:latin typeface="+mn-ea"/>
              </a:rPr>
              <a:t>を支援。</a:t>
            </a:r>
            <a:endParaRPr lang="en-US" altLang="ja-JP">
              <a:latin typeface="+mn-ea"/>
            </a:endParaRPr>
          </a:p>
          <a:p>
            <a:r>
              <a:rPr lang="ja-JP" altLang="en-US">
                <a:latin typeface="+mn-ea"/>
              </a:rPr>
              <a:t>更に、これらを統合した</a:t>
            </a:r>
            <a:r>
              <a:rPr lang="ja-JP" altLang="en-US" b="1">
                <a:latin typeface="+mn-ea"/>
              </a:rPr>
              <a:t>地域循環共生圏</a:t>
            </a:r>
            <a:r>
              <a:rPr lang="ja-JP" altLang="en-US">
                <a:latin typeface="+mn-ea"/>
              </a:rPr>
              <a:t>等の推進を支援</a:t>
            </a:r>
          </a:p>
        </p:txBody>
      </p:sp>
      <p:sp>
        <p:nvSpPr>
          <p:cNvPr id="31" name="テキスト ボックス 30">
            <a:extLst>
              <a:ext uri="{FF2B5EF4-FFF2-40B4-BE49-F238E27FC236}">
                <a16:creationId xmlns:a16="http://schemas.microsoft.com/office/drawing/2014/main" id="{2DED771B-4FCA-E38C-75F1-396B50413C14}"/>
              </a:ext>
            </a:extLst>
          </p:cNvPr>
          <p:cNvSpPr txBox="1"/>
          <p:nvPr/>
        </p:nvSpPr>
        <p:spPr>
          <a:xfrm>
            <a:off x="146614" y="3173513"/>
            <a:ext cx="3312453" cy="1077218"/>
          </a:xfrm>
          <a:prstGeom prst="rect">
            <a:avLst/>
          </a:prstGeom>
          <a:noFill/>
        </p:spPr>
        <p:txBody>
          <a:bodyPr wrap="square">
            <a:spAutoFit/>
          </a:bodyPr>
          <a:lstStyle/>
          <a:p>
            <a:r>
              <a:rPr lang="ja-JP" altLang="en-US" sz="1600" i="0" u="none" strike="noStrike">
                <a:effectLst/>
                <a:latin typeface="+mn-ea"/>
              </a:rPr>
              <a:t>再エネ導入等による</a:t>
            </a:r>
            <a:r>
              <a:rPr lang="ja-JP" altLang="en-US" sz="1600" b="1" i="0" u="none" strike="noStrike">
                <a:solidFill>
                  <a:schemeClr val="tx2"/>
                </a:solidFill>
                <a:effectLst/>
                <a:latin typeface="+mn-ea"/>
              </a:rPr>
              <a:t>防災力・レジリエンス強化</a:t>
            </a:r>
            <a:r>
              <a:rPr lang="en-US" altLang="ja-JP" sz="1600" b="1">
                <a:solidFill>
                  <a:schemeClr val="tx2"/>
                </a:solidFill>
                <a:latin typeface="+mn-ea"/>
              </a:rPr>
              <a:t>×</a:t>
            </a:r>
            <a:r>
              <a:rPr lang="ja-JP" altLang="en-US" sz="1600" b="1">
                <a:solidFill>
                  <a:schemeClr val="tx2"/>
                </a:solidFill>
                <a:latin typeface="+mn-ea"/>
              </a:rPr>
              <a:t>気候変動適応</a:t>
            </a:r>
            <a:r>
              <a:rPr lang="ja-JP" altLang="en-US" sz="1600">
                <a:latin typeface="+mn-ea"/>
              </a:rPr>
              <a:t>など、地域課題解決にも資する</a:t>
            </a:r>
            <a:r>
              <a:rPr lang="ja-JP" altLang="en-US" sz="1600" b="1">
                <a:solidFill>
                  <a:schemeClr val="tx2"/>
                </a:solidFill>
                <a:latin typeface="+mn-ea"/>
              </a:rPr>
              <a:t>地域特性に応じた脱炭素</a:t>
            </a:r>
            <a:r>
              <a:rPr lang="ja-JP" altLang="en-US" sz="1600">
                <a:latin typeface="+mn-ea"/>
              </a:rPr>
              <a:t>の取組支援</a:t>
            </a:r>
            <a:endParaRPr lang="en-US" altLang="ja-JP" sz="1050" i="0" u="none" strike="noStrike">
              <a:effectLst/>
              <a:latin typeface="+mn-ea"/>
            </a:endParaRPr>
          </a:p>
        </p:txBody>
      </p:sp>
      <p:sp>
        <p:nvSpPr>
          <p:cNvPr id="38" name="テキスト ボックス 37">
            <a:extLst>
              <a:ext uri="{FF2B5EF4-FFF2-40B4-BE49-F238E27FC236}">
                <a16:creationId xmlns:a16="http://schemas.microsoft.com/office/drawing/2014/main" id="{4B4FAF18-F3E9-9763-AC87-FDEF196F70BB}"/>
              </a:ext>
            </a:extLst>
          </p:cNvPr>
          <p:cNvSpPr txBox="1"/>
          <p:nvPr/>
        </p:nvSpPr>
        <p:spPr>
          <a:xfrm>
            <a:off x="4333054" y="2825152"/>
            <a:ext cx="1663252" cy="338554"/>
          </a:xfrm>
          <a:prstGeom prst="rect">
            <a:avLst/>
          </a:prstGeom>
          <a:noFill/>
        </p:spPr>
        <p:txBody>
          <a:bodyPr wrap="square">
            <a:spAutoFit/>
          </a:bodyPr>
          <a:lstStyle/>
          <a:p>
            <a:r>
              <a:rPr lang="ja-JP" altLang="ja-JP" sz="1600" b="1" i="0" u="none" strike="noStrike">
                <a:solidFill>
                  <a:srgbClr val="000000"/>
                </a:solidFill>
                <a:effectLst/>
                <a:latin typeface="+mn-ea"/>
              </a:rPr>
              <a:t>＜</a:t>
            </a:r>
            <a:r>
              <a:rPr lang="ja-JP" altLang="en-US" sz="1600" b="1" i="0" u="none" strike="noStrike">
                <a:solidFill>
                  <a:srgbClr val="000000"/>
                </a:solidFill>
                <a:effectLst/>
                <a:latin typeface="+mn-ea"/>
              </a:rPr>
              <a:t>資源循環</a:t>
            </a:r>
            <a:r>
              <a:rPr lang="ja-JP" altLang="ja-JP" sz="1600" b="1" i="0" u="none" strike="noStrike">
                <a:solidFill>
                  <a:srgbClr val="000000"/>
                </a:solidFill>
                <a:effectLst/>
                <a:latin typeface="+mn-ea"/>
              </a:rPr>
              <a:t>＞</a:t>
            </a:r>
            <a:endParaRPr lang="ja-JP" altLang="en-US" sz="1600">
              <a:latin typeface="+mn-ea"/>
            </a:endParaRPr>
          </a:p>
        </p:txBody>
      </p:sp>
      <p:sp>
        <p:nvSpPr>
          <p:cNvPr id="39" name="テキスト ボックス 38">
            <a:extLst>
              <a:ext uri="{FF2B5EF4-FFF2-40B4-BE49-F238E27FC236}">
                <a16:creationId xmlns:a16="http://schemas.microsoft.com/office/drawing/2014/main" id="{5EF09EB6-75EA-1E5C-F43E-AB0E940DA9D0}"/>
              </a:ext>
            </a:extLst>
          </p:cNvPr>
          <p:cNvSpPr txBox="1"/>
          <p:nvPr/>
        </p:nvSpPr>
        <p:spPr>
          <a:xfrm>
            <a:off x="3550194" y="3141053"/>
            <a:ext cx="3201272" cy="1292662"/>
          </a:xfrm>
          <a:prstGeom prst="rect">
            <a:avLst/>
          </a:prstGeom>
          <a:noFill/>
        </p:spPr>
        <p:txBody>
          <a:bodyPr wrap="square" rtlCol="0">
            <a:spAutoFit/>
          </a:bodyPr>
          <a:lstStyle/>
          <a:p>
            <a:r>
              <a:rPr lang="ja-JP" altLang="en-US" sz="1600">
                <a:latin typeface="+mn-ea"/>
              </a:rPr>
              <a:t>金属、プラスチック、</a:t>
            </a:r>
            <a:r>
              <a:rPr kumimoji="1" lang="ja-JP" altLang="en-US" sz="1600">
                <a:latin typeface="+mn-ea"/>
              </a:rPr>
              <a:t>太陽光パネルなどのリサイクルを推進するための</a:t>
            </a:r>
            <a:r>
              <a:rPr kumimoji="1" lang="ja-JP" altLang="en-US" sz="1600" b="1">
                <a:solidFill>
                  <a:schemeClr val="tx2"/>
                </a:solidFill>
                <a:latin typeface="+mn-ea"/>
              </a:rPr>
              <a:t>動静脈連携、地域連携</a:t>
            </a:r>
            <a:r>
              <a:rPr kumimoji="1" lang="ja-JP" altLang="en-US" sz="1600">
                <a:latin typeface="+mn-ea"/>
              </a:rPr>
              <a:t>の促進、資源循環ビジネス創出​</a:t>
            </a:r>
          </a:p>
          <a:p>
            <a:pPr algn="r"/>
            <a:endParaRPr kumimoji="1" lang="ja-JP" altLang="en-US" sz="1400">
              <a:latin typeface="+mn-ea"/>
            </a:endParaRPr>
          </a:p>
        </p:txBody>
      </p:sp>
      <p:pic>
        <p:nvPicPr>
          <p:cNvPr id="4" name="図 3">
            <a:extLst>
              <a:ext uri="{FF2B5EF4-FFF2-40B4-BE49-F238E27FC236}">
                <a16:creationId xmlns:a16="http://schemas.microsoft.com/office/drawing/2014/main" id="{AE17A8CE-D3A7-C4BD-5B62-57A901D42D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1632" y="4482149"/>
            <a:ext cx="1724389" cy="1293584"/>
          </a:xfrm>
          <a:prstGeom prst="rect">
            <a:avLst/>
          </a:prstGeom>
        </p:spPr>
      </p:pic>
      <p:pic>
        <p:nvPicPr>
          <p:cNvPr id="6" name="図 5">
            <a:extLst>
              <a:ext uri="{FF2B5EF4-FFF2-40B4-BE49-F238E27FC236}">
                <a16:creationId xmlns:a16="http://schemas.microsoft.com/office/drawing/2014/main" id="{12C9D022-8643-8120-77A5-5B512EBD60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5716" y="4288872"/>
            <a:ext cx="1193127" cy="894846"/>
          </a:xfrm>
          <a:prstGeom prst="rect">
            <a:avLst/>
          </a:prstGeom>
        </p:spPr>
      </p:pic>
      <p:sp>
        <p:nvSpPr>
          <p:cNvPr id="10" name="テキスト ボックス 9">
            <a:extLst>
              <a:ext uri="{FF2B5EF4-FFF2-40B4-BE49-F238E27FC236}">
                <a16:creationId xmlns:a16="http://schemas.microsoft.com/office/drawing/2014/main" id="{2DA615CB-7F2A-2295-2B2C-C948CD504CA3}"/>
              </a:ext>
            </a:extLst>
          </p:cNvPr>
          <p:cNvSpPr txBox="1"/>
          <p:nvPr/>
        </p:nvSpPr>
        <p:spPr>
          <a:xfrm>
            <a:off x="7829269" y="2815207"/>
            <a:ext cx="1663252" cy="338554"/>
          </a:xfrm>
          <a:prstGeom prst="rect">
            <a:avLst/>
          </a:prstGeom>
          <a:noFill/>
        </p:spPr>
        <p:txBody>
          <a:bodyPr wrap="square">
            <a:spAutoFit/>
          </a:bodyPr>
          <a:lstStyle/>
          <a:p>
            <a:r>
              <a:rPr lang="ja-JP" altLang="ja-JP" sz="1600" b="1" i="0" u="none" strike="noStrike">
                <a:solidFill>
                  <a:srgbClr val="000000"/>
                </a:solidFill>
                <a:effectLst/>
                <a:latin typeface="+mn-ea"/>
              </a:rPr>
              <a:t>＜</a:t>
            </a:r>
            <a:r>
              <a:rPr lang="ja-JP" altLang="en-US" sz="1600" b="1" i="0" u="none" strike="noStrike">
                <a:solidFill>
                  <a:srgbClr val="000000"/>
                </a:solidFill>
                <a:effectLst/>
                <a:latin typeface="+mn-ea"/>
              </a:rPr>
              <a:t>自然再興</a:t>
            </a:r>
            <a:r>
              <a:rPr lang="ja-JP" altLang="ja-JP" sz="1600" b="1" i="0" u="none" strike="noStrike">
                <a:solidFill>
                  <a:srgbClr val="000000"/>
                </a:solidFill>
                <a:effectLst/>
                <a:latin typeface="+mn-ea"/>
              </a:rPr>
              <a:t>＞</a:t>
            </a:r>
            <a:endParaRPr lang="ja-JP" altLang="en-US" sz="1600">
              <a:latin typeface="+mn-ea"/>
            </a:endParaRPr>
          </a:p>
        </p:txBody>
      </p:sp>
      <p:sp>
        <p:nvSpPr>
          <p:cNvPr id="15" name="テキスト ボックス 14">
            <a:extLst>
              <a:ext uri="{FF2B5EF4-FFF2-40B4-BE49-F238E27FC236}">
                <a16:creationId xmlns:a16="http://schemas.microsoft.com/office/drawing/2014/main" id="{9F95CDB1-852F-7BFC-343D-65859296E712}"/>
              </a:ext>
            </a:extLst>
          </p:cNvPr>
          <p:cNvSpPr txBox="1"/>
          <p:nvPr/>
        </p:nvSpPr>
        <p:spPr>
          <a:xfrm>
            <a:off x="6906672" y="3135494"/>
            <a:ext cx="3638527" cy="1400383"/>
          </a:xfrm>
          <a:prstGeom prst="rect">
            <a:avLst/>
          </a:prstGeom>
          <a:noFill/>
        </p:spPr>
        <p:txBody>
          <a:bodyPr wrap="square" rtlCol="0">
            <a:spAutoFit/>
          </a:bodyPr>
          <a:lstStyle/>
          <a:p>
            <a:r>
              <a:rPr lang="ja-JP" altLang="en-US" sz="1600" b="1">
                <a:solidFill>
                  <a:srgbClr val="009C89"/>
                </a:solidFill>
                <a:latin typeface="+mn-ea"/>
              </a:rPr>
              <a:t>地域の自然資源の豊かさ</a:t>
            </a:r>
            <a:r>
              <a:rPr lang="ja-JP" altLang="en-US" sz="1600">
                <a:latin typeface="+mn-ea"/>
              </a:rPr>
              <a:t>と</a:t>
            </a:r>
            <a:r>
              <a:rPr lang="ja-JP" altLang="en-US" sz="1600" b="1">
                <a:solidFill>
                  <a:srgbClr val="009C89"/>
                </a:solidFill>
                <a:latin typeface="+mn-ea"/>
              </a:rPr>
              <a:t>地域の価値</a:t>
            </a:r>
            <a:r>
              <a:rPr lang="ja-JP" altLang="en-US" sz="1600">
                <a:latin typeface="+mn-ea"/>
              </a:rPr>
              <a:t>の相互</a:t>
            </a:r>
            <a:r>
              <a:rPr lang="ja-JP" altLang="en-US" sz="1600" b="1">
                <a:solidFill>
                  <a:srgbClr val="009C89"/>
                </a:solidFill>
                <a:latin typeface="+mn-ea"/>
              </a:rPr>
              <a:t>向上を支援</a:t>
            </a:r>
            <a:endParaRPr lang="en-US" altLang="ja-JP" sz="1600" b="1">
              <a:solidFill>
                <a:srgbClr val="009C89"/>
              </a:solidFill>
              <a:latin typeface="+mn-ea"/>
            </a:endParaRPr>
          </a:p>
          <a:p>
            <a:pPr>
              <a:spcBef>
                <a:spcPts val="600"/>
              </a:spcBef>
            </a:pPr>
            <a:r>
              <a:rPr lang="ja-JP" altLang="en-US" sz="1600" b="1">
                <a:solidFill>
                  <a:srgbClr val="009C89"/>
                </a:solidFill>
                <a:latin typeface="+mn-ea"/>
              </a:rPr>
              <a:t>民間等の活動</a:t>
            </a:r>
            <a:r>
              <a:rPr lang="ja-JP" altLang="en-US" sz="1600">
                <a:latin typeface="+mn-ea"/>
              </a:rPr>
              <a:t>により、生物多様性の保全が図られている区域を</a:t>
            </a:r>
            <a:r>
              <a:rPr lang="ja-JP" altLang="en-US" sz="1600" b="1">
                <a:solidFill>
                  <a:schemeClr val="tx2"/>
                </a:solidFill>
                <a:latin typeface="+mn-ea"/>
              </a:rPr>
              <a:t>自然共生サイト</a:t>
            </a:r>
            <a:r>
              <a:rPr lang="ja-JP" altLang="en-US" sz="1600">
                <a:latin typeface="+mn-ea"/>
              </a:rPr>
              <a:t>として認定・支援</a:t>
            </a:r>
            <a:r>
              <a:rPr lang="ja-JP" altLang="en-US" sz="1400">
                <a:latin typeface="+mn-ea"/>
              </a:rPr>
              <a:t>（</a:t>
            </a:r>
            <a:r>
              <a:rPr lang="en-US" altLang="ja-JP" sz="1400">
                <a:latin typeface="+mn-ea"/>
              </a:rPr>
              <a:t>R8.6</a:t>
            </a:r>
            <a:r>
              <a:rPr lang="ja-JP" altLang="en-US" sz="1400">
                <a:latin typeface="+mn-ea"/>
              </a:rPr>
              <a:t>時点：全国</a:t>
            </a:r>
            <a:r>
              <a:rPr lang="en-US" altLang="ja-JP" sz="1400">
                <a:latin typeface="+mn-ea"/>
              </a:rPr>
              <a:t>611</a:t>
            </a:r>
            <a:r>
              <a:rPr lang="ja-JP" altLang="en-US" sz="1400">
                <a:latin typeface="+mn-ea"/>
              </a:rPr>
              <a:t>箇所）</a:t>
            </a:r>
            <a:endParaRPr lang="en-US" altLang="ja-JP" sz="1400">
              <a:latin typeface="+mn-ea"/>
            </a:endParaRPr>
          </a:p>
        </p:txBody>
      </p:sp>
      <p:pic>
        <p:nvPicPr>
          <p:cNvPr id="17" name="図 16" descr="川のそばに立っている鳥&#10;&#10;AI 生成コンテンツは誤りを含む可能性があります。">
            <a:extLst>
              <a:ext uri="{FF2B5EF4-FFF2-40B4-BE49-F238E27FC236}">
                <a16:creationId xmlns:a16="http://schemas.microsoft.com/office/drawing/2014/main" id="{3D7A043D-0F87-8321-2205-21D52E38D29E}"/>
              </a:ext>
            </a:extLst>
          </p:cNvPr>
          <p:cNvPicPr>
            <a:picLocks noChangeAspect="1"/>
          </p:cNvPicPr>
          <p:nvPr/>
        </p:nvPicPr>
        <p:blipFill>
          <a:blip r:embed="rId6">
            <a:extLst>
              <a:ext uri="{28A0092B-C50C-407E-A947-70E740481C1C}">
                <a14:useLocalDpi xmlns:a14="http://schemas.microsoft.com/office/drawing/2010/main" val="0"/>
              </a:ext>
            </a:extLst>
          </a:blip>
          <a:srcRect b="3242"/>
          <a:stretch>
            <a:fillRect/>
          </a:stretch>
        </p:blipFill>
        <p:spPr>
          <a:xfrm>
            <a:off x="6967866" y="4559747"/>
            <a:ext cx="2034522" cy="1476419"/>
          </a:xfrm>
          <a:prstGeom prst="rect">
            <a:avLst/>
          </a:prstGeom>
        </p:spPr>
      </p:pic>
      <p:sp>
        <p:nvSpPr>
          <p:cNvPr id="18" name="テキスト ボックス 17">
            <a:extLst>
              <a:ext uri="{FF2B5EF4-FFF2-40B4-BE49-F238E27FC236}">
                <a16:creationId xmlns:a16="http://schemas.microsoft.com/office/drawing/2014/main" id="{49456E9B-5814-15DC-4537-A348DD34FDFB}"/>
              </a:ext>
            </a:extLst>
          </p:cNvPr>
          <p:cNvSpPr txBox="1"/>
          <p:nvPr/>
        </p:nvSpPr>
        <p:spPr>
          <a:xfrm>
            <a:off x="9002388" y="5111059"/>
            <a:ext cx="1831053" cy="823302"/>
          </a:xfrm>
          <a:prstGeom prst="rect">
            <a:avLst/>
          </a:prstGeom>
          <a:noFill/>
        </p:spPr>
        <p:txBody>
          <a:bodyPr wrap="square" rtlCol="0">
            <a:spAutoFit/>
          </a:bodyPr>
          <a:lstStyle/>
          <a:p>
            <a:r>
              <a:rPr lang="ja-JP" altLang="en-US" sz="1050">
                <a:solidFill>
                  <a:prstClr val="black"/>
                </a:solidFill>
                <a:latin typeface="Meiryo UI"/>
                <a:ea typeface="Meiryo UI"/>
              </a:rPr>
              <a:t>自然共生サイト</a:t>
            </a:r>
            <a:endParaRPr lang="en-US" altLang="ja-JP" sz="1050">
              <a:solidFill>
                <a:prstClr val="black"/>
              </a:solidFill>
              <a:latin typeface="Meiryo UI"/>
              <a:ea typeface="Meiryo UI"/>
            </a:endParaRPr>
          </a:p>
          <a:p>
            <a:r>
              <a:rPr lang="ja-JP" altLang="en-US" sz="1050">
                <a:solidFill>
                  <a:prstClr val="black"/>
                </a:solidFill>
                <a:latin typeface="Meiryo UI"/>
                <a:ea typeface="Meiryo UI"/>
              </a:rPr>
              <a:t>コウノトリ育む祥雲寺水田</a:t>
            </a:r>
            <a:endParaRPr lang="en-US" altLang="ja-JP" sz="1050">
              <a:solidFill>
                <a:prstClr val="black"/>
              </a:solidFill>
              <a:latin typeface="Meiryo UI"/>
              <a:ea typeface="Meiryo UI"/>
            </a:endParaRPr>
          </a:p>
          <a:p>
            <a:r>
              <a:rPr lang="ja-JP" altLang="en-US" sz="1050">
                <a:solidFill>
                  <a:prstClr val="black"/>
                </a:solidFill>
                <a:latin typeface="Meiryo UI"/>
                <a:ea typeface="Meiryo UI"/>
              </a:rPr>
              <a:t>とビオトープ</a:t>
            </a:r>
            <a:endParaRPr lang="en-US" altLang="ja-JP" sz="1050">
              <a:solidFill>
                <a:prstClr val="black"/>
              </a:solidFill>
              <a:latin typeface="Meiryo UI"/>
              <a:ea typeface="Meiryo UI"/>
            </a:endParaRPr>
          </a:p>
          <a:p>
            <a:r>
              <a:rPr lang="ja-JP" altLang="en-US" sz="1600" b="1">
                <a:solidFill>
                  <a:srgbClr val="FF0000"/>
                </a:solidFill>
                <a:latin typeface="+mn-ea"/>
              </a:rPr>
              <a:t>（兵庫県豊岡市</a:t>
            </a:r>
            <a:r>
              <a:rPr lang="en-US" altLang="ja-JP" sz="1600" b="1">
                <a:solidFill>
                  <a:srgbClr val="FF0000"/>
                </a:solidFill>
                <a:latin typeface="+mn-ea"/>
              </a:rPr>
              <a:t>)</a:t>
            </a:r>
            <a:r>
              <a:rPr lang="ja-JP" altLang="en-US" sz="1200">
                <a:latin typeface="+mn-ea"/>
              </a:rPr>
              <a:t>​</a:t>
            </a:r>
          </a:p>
        </p:txBody>
      </p:sp>
      <p:sp>
        <p:nvSpPr>
          <p:cNvPr id="19" name="テキスト ボックス 18">
            <a:extLst>
              <a:ext uri="{FF2B5EF4-FFF2-40B4-BE49-F238E27FC236}">
                <a16:creationId xmlns:a16="http://schemas.microsoft.com/office/drawing/2014/main" id="{A6EA68E8-7BB5-908C-8226-409A06E580BB}"/>
              </a:ext>
            </a:extLst>
          </p:cNvPr>
          <p:cNvSpPr txBox="1"/>
          <p:nvPr/>
        </p:nvSpPr>
        <p:spPr>
          <a:xfrm>
            <a:off x="1699577" y="6241904"/>
            <a:ext cx="3403208" cy="338554"/>
          </a:xfrm>
          <a:prstGeom prst="rect">
            <a:avLst/>
          </a:prstGeom>
          <a:noFill/>
        </p:spPr>
        <p:txBody>
          <a:bodyPr wrap="square">
            <a:spAutoFit/>
          </a:bodyPr>
          <a:lstStyle/>
          <a:p>
            <a:r>
              <a:rPr lang="ja-JP" altLang="ja-JP" sz="1600" b="1" i="0" u="none" strike="noStrike">
                <a:solidFill>
                  <a:srgbClr val="000000"/>
                </a:solidFill>
                <a:effectLst/>
                <a:latin typeface="+mn-ea"/>
              </a:rPr>
              <a:t>＜</a:t>
            </a:r>
            <a:r>
              <a:rPr lang="ja-JP" altLang="en-US" sz="1600" b="1" i="0" u="none" strike="noStrike">
                <a:solidFill>
                  <a:srgbClr val="000000"/>
                </a:solidFill>
                <a:effectLst/>
                <a:latin typeface="+mn-ea"/>
              </a:rPr>
              <a:t>「</a:t>
            </a:r>
            <a:r>
              <a:rPr lang="ja-JP" altLang="en-US" sz="1600" b="1">
                <a:solidFill>
                  <a:srgbClr val="000000"/>
                </a:solidFill>
                <a:latin typeface="+mn-ea"/>
              </a:rPr>
              <a:t>地域循環共生圏」の基盤構築</a:t>
            </a:r>
            <a:r>
              <a:rPr lang="ja-JP" altLang="ja-JP" sz="1600" b="1" i="0" u="none" strike="noStrike">
                <a:solidFill>
                  <a:srgbClr val="000000"/>
                </a:solidFill>
                <a:effectLst/>
                <a:latin typeface="+mn-ea"/>
              </a:rPr>
              <a:t>＞</a:t>
            </a:r>
            <a:endParaRPr lang="ja-JP" altLang="en-US" sz="1600">
              <a:latin typeface="+mn-ea"/>
            </a:endParaRPr>
          </a:p>
        </p:txBody>
      </p:sp>
      <p:sp>
        <p:nvSpPr>
          <p:cNvPr id="21" name="TextBox 159">
            <a:extLst>
              <a:ext uri="{FF2B5EF4-FFF2-40B4-BE49-F238E27FC236}">
                <a16:creationId xmlns:a16="http://schemas.microsoft.com/office/drawing/2014/main" id="{C5421A61-7691-248E-6BAD-3D58ECEAA9C9}"/>
              </a:ext>
            </a:extLst>
          </p:cNvPr>
          <p:cNvSpPr txBox="1"/>
          <p:nvPr/>
        </p:nvSpPr>
        <p:spPr>
          <a:xfrm>
            <a:off x="211996" y="6645707"/>
            <a:ext cx="5949139" cy="443198"/>
          </a:xfrm>
          <a:prstGeom prst="rect">
            <a:avLst/>
          </a:prstGeom>
          <a:ln w="6350">
            <a:noFill/>
            <a:miter lim="800000"/>
          </a:ln>
        </p:spPr>
        <p:txBody>
          <a:bodyPr vert="horz" wrap="square" lIns="35021"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3937" lvl="0" indent="-430996" defTabSz="700369">
              <a:lnSpc>
                <a:spcPct val="90000"/>
              </a:lnSpc>
              <a:defRPr/>
            </a:pPr>
            <a:r>
              <a:rPr kumimoji="0" lang="ja-JP" altLang="en-US" sz="1600" b="1">
                <a:solidFill>
                  <a:schemeClr val="tx2"/>
                </a:solidFill>
                <a:latin typeface="+mn-ea"/>
              </a:rPr>
              <a:t>地域資源を活かして環境・社会・経済課題の同時解決を目指す事業</a:t>
            </a:r>
            <a:r>
              <a:rPr kumimoji="0" lang="ja-JP" altLang="en-US" sz="1600">
                <a:latin typeface="+mn-ea"/>
              </a:rPr>
              <a:t>を産み出す、</a:t>
            </a:r>
            <a:r>
              <a:rPr kumimoji="0" lang="ja-JP" altLang="en-US" sz="1600" b="1">
                <a:solidFill>
                  <a:schemeClr val="tx2"/>
                </a:solidFill>
                <a:latin typeface="+mn-ea"/>
              </a:rPr>
              <a:t>多様な主体の協働基盤</a:t>
            </a:r>
            <a:r>
              <a:rPr kumimoji="0" lang="ja-JP" altLang="en-US" sz="1600">
                <a:latin typeface="+mn-ea"/>
              </a:rPr>
              <a:t>の構築を支援</a:t>
            </a:r>
            <a:endParaRPr kumimoji="0" lang="en-US" altLang="ja-JP" sz="1600">
              <a:latin typeface="+mn-ea"/>
            </a:endParaRPr>
          </a:p>
        </p:txBody>
      </p:sp>
      <p:sp>
        <p:nvSpPr>
          <p:cNvPr id="22" name="テキスト ボックス 28">
            <a:extLst>
              <a:ext uri="{FF2B5EF4-FFF2-40B4-BE49-F238E27FC236}">
                <a16:creationId xmlns:a16="http://schemas.microsoft.com/office/drawing/2014/main" id="{DC48B5D2-C63F-FF6A-FD74-2320AEB4B743}"/>
              </a:ext>
            </a:extLst>
          </p:cNvPr>
          <p:cNvSpPr txBox="1"/>
          <p:nvPr/>
        </p:nvSpPr>
        <p:spPr>
          <a:xfrm>
            <a:off x="1777823" y="7230052"/>
            <a:ext cx="1659548" cy="215631"/>
          </a:xfrm>
          <a:prstGeom prst="rect">
            <a:avLst/>
          </a:prstGeom>
          <a:noFill/>
        </p:spPr>
        <p:txBody>
          <a:bodyPr wrap="square" lIns="36000" tIns="46800" rIns="36000">
            <a:spAutoFit/>
          </a:bodyPr>
          <a:lstStyle/>
          <a:p>
            <a:pPr algn="ctr"/>
            <a:r>
              <a:rPr lang="ja-JP" altLang="en-US" sz="800">
                <a:solidFill>
                  <a:schemeClr val="bg1"/>
                </a:solidFill>
                <a:latin typeface="+mn-ea"/>
              </a:rPr>
              <a:t>Ⓒ市民エネルギーちば</a:t>
            </a:r>
            <a:r>
              <a:rPr lang="en-US" altLang="ja-JP" sz="800">
                <a:solidFill>
                  <a:schemeClr val="bg1"/>
                </a:solidFill>
                <a:latin typeface="+mn-ea"/>
              </a:rPr>
              <a:t>(</a:t>
            </a:r>
            <a:r>
              <a:rPr lang="ja-JP" altLang="en-US" sz="800">
                <a:solidFill>
                  <a:schemeClr val="bg1"/>
                </a:solidFill>
                <a:latin typeface="+mn-ea"/>
              </a:rPr>
              <a:t>株</a:t>
            </a:r>
            <a:r>
              <a:rPr lang="en-US" altLang="ja-JP" sz="800">
                <a:solidFill>
                  <a:schemeClr val="bg1"/>
                </a:solidFill>
                <a:latin typeface="+mn-ea"/>
              </a:rPr>
              <a:t>)</a:t>
            </a:r>
            <a:endParaRPr lang="ja-JP" altLang="en-US" sz="1100">
              <a:solidFill>
                <a:schemeClr val="bg1"/>
              </a:solidFill>
              <a:latin typeface="+mn-ea"/>
            </a:endParaRPr>
          </a:p>
        </p:txBody>
      </p:sp>
      <p:pic>
        <p:nvPicPr>
          <p:cNvPr id="25" name="図 24">
            <a:extLst>
              <a:ext uri="{FF2B5EF4-FFF2-40B4-BE49-F238E27FC236}">
                <a16:creationId xmlns:a16="http://schemas.microsoft.com/office/drawing/2014/main" id="{D85BFAD8-34F1-30D6-FFD0-9B4741CBA5E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51804" y="6195465"/>
            <a:ext cx="1871684" cy="1327836"/>
          </a:xfrm>
          <a:prstGeom prst="rect">
            <a:avLst/>
          </a:prstGeom>
          <a:noFill/>
          <a:ln>
            <a:noFill/>
          </a:ln>
        </p:spPr>
      </p:pic>
      <p:sp>
        <p:nvSpPr>
          <p:cNvPr id="7" name="テキスト ボックス 6">
            <a:extLst>
              <a:ext uri="{FF2B5EF4-FFF2-40B4-BE49-F238E27FC236}">
                <a16:creationId xmlns:a16="http://schemas.microsoft.com/office/drawing/2014/main" id="{31D0E0F6-2FFF-491C-4876-F5891E3822A3}"/>
              </a:ext>
            </a:extLst>
          </p:cNvPr>
          <p:cNvSpPr txBox="1"/>
          <p:nvPr/>
        </p:nvSpPr>
        <p:spPr>
          <a:xfrm>
            <a:off x="6328843" y="6370598"/>
            <a:ext cx="1978640" cy="1146468"/>
          </a:xfrm>
          <a:prstGeom prst="rect">
            <a:avLst/>
          </a:prstGeom>
          <a:noFill/>
        </p:spPr>
        <p:txBody>
          <a:bodyPr wrap="square">
            <a:spAutoFit/>
          </a:bodyPr>
          <a:lstStyle/>
          <a:p>
            <a:r>
              <a:rPr kumimoji="0" lang="ja-JP" altLang="en-US" sz="1050">
                <a:latin typeface="+mn-ea"/>
              </a:rPr>
              <a:t>市役所と地域内外の民間事業者が協働し、未利用材を使ったバイオマス発電や生ごみ資源化、牡蠣殻を活用した米作りなど様々なプロジェクトを推進</a:t>
            </a:r>
            <a:endParaRPr kumimoji="0" lang="en-US" altLang="ja-JP" sz="1050">
              <a:latin typeface="+mn-ea"/>
            </a:endParaRPr>
          </a:p>
          <a:p>
            <a:r>
              <a:rPr kumimoji="0" lang="ja-JP" altLang="en-US" sz="1600" b="1">
                <a:solidFill>
                  <a:srgbClr val="FF0000"/>
                </a:solidFill>
                <a:latin typeface="+mn-ea"/>
              </a:rPr>
              <a:t>（岡山県真庭市）</a:t>
            </a:r>
            <a:endParaRPr kumimoji="0" lang="en-US" altLang="ja-JP" sz="1600">
              <a:latin typeface="+mn-ea"/>
            </a:endParaRPr>
          </a:p>
        </p:txBody>
      </p:sp>
      <p:sp>
        <p:nvSpPr>
          <p:cNvPr id="5" name="テキスト ボックス 4">
            <a:extLst>
              <a:ext uri="{FF2B5EF4-FFF2-40B4-BE49-F238E27FC236}">
                <a16:creationId xmlns:a16="http://schemas.microsoft.com/office/drawing/2014/main" id="{7A84D012-A9E5-F11C-5929-9B0FB90FDD24}"/>
              </a:ext>
            </a:extLst>
          </p:cNvPr>
          <p:cNvSpPr txBox="1"/>
          <p:nvPr/>
        </p:nvSpPr>
        <p:spPr>
          <a:xfrm>
            <a:off x="5164680" y="5263482"/>
            <a:ext cx="1864630" cy="877163"/>
          </a:xfrm>
          <a:prstGeom prst="rect">
            <a:avLst/>
          </a:prstGeom>
          <a:noFill/>
        </p:spPr>
        <p:txBody>
          <a:bodyPr wrap="square" rtlCol="0">
            <a:spAutoFit/>
          </a:bodyPr>
          <a:lstStyle/>
          <a:p>
            <a:r>
              <a:rPr lang="ja-JP" altLang="en-US" sz="1050">
                <a:latin typeface="+mn-ea"/>
              </a:rPr>
              <a:t>都市油田ともいえる</a:t>
            </a:r>
            <a:endParaRPr lang="en-US" altLang="ja-JP" sz="1050">
              <a:latin typeface="+mn-ea"/>
            </a:endParaRPr>
          </a:p>
          <a:p>
            <a:r>
              <a:rPr lang="ja-JP" altLang="en-US" sz="1050">
                <a:latin typeface="+mn-ea"/>
              </a:rPr>
              <a:t>プラスチック・リサイクル</a:t>
            </a:r>
            <a:endParaRPr kumimoji="1" lang="en-US" altLang="ja-JP" sz="1050">
              <a:latin typeface="+mn-ea"/>
            </a:endParaRPr>
          </a:p>
          <a:p>
            <a:r>
              <a:rPr kumimoji="1" lang="ja-JP" altLang="en-US" sz="1600" b="1">
                <a:solidFill>
                  <a:srgbClr val="FF0000"/>
                </a:solidFill>
                <a:latin typeface="+mn-ea"/>
              </a:rPr>
              <a:t>（富山県富山市）</a:t>
            </a:r>
            <a:r>
              <a:rPr kumimoji="1" lang="ja-JP" altLang="en-US" sz="1600">
                <a:latin typeface="+mn-ea"/>
              </a:rPr>
              <a:t>​</a:t>
            </a:r>
          </a:p>
          <a:p>
            <a:pPr algn="r"/>
            <a:endParaRPr kumimoji="1" lang="ja-JP" altLang="en-US" sz="1400">
              <a:latin typeface="+mn-ea"/>
            </a:endParaRPr>
          </a:p>
        </p:txBody>
      </p:sp>
      <p:sp>
        <p:nvSpPr>
          <p:cNvPr id="16" name="テキスト ボックス 15">
            <a:extLst>
              <a:ext uri="{FF2B5EF4-FFF2-40B4-BE49-F238E27FC236}">
                <a16:creationId xmlns:a16="http://schemas.microsoft.com/office/drawing/2014/main" id="{1EE67322-C7B0-5CB5-C3C0-289428D95FE8}"/>
              </a:ext>
            </a:extLst>
          </p:cNvPr>
          <p:cNvSpPr txBox="1"/>
          <p:nvPr/>
        </p:nvSpPr>
        <p:spPr>
          <a:xfrm>
            <a:off x="2225674" y="5142792"/>
            <a:ext cx="1226260" cy="577081"/>
          </a:xfrm>
          <a:prstGeom prst="rect">
            <a:avLst/>
          </a:prstGeom>
          <a:noFill/>
        </p:spPr>
        <p:txBody>
          <a:bodyPr wrap="square">
            <a:spAutoFit/>
          </a:bodyPr>
          <a:lstStyle/>
          <a:p>
            <a:r>
              <a:rPr lang="ja-JP" altLang="ja-JP" sz="1050" i="0" u="none" strike="noStrike">
                <a:effectLst/>
                <a:latin typeface="+mn-ea"/>
              </a:rPr>
              <a:t>避難所等への太陽光・蓄電池設置による</a:t>
            </a:r>
            <a:r>
              <a:rPr lang="ja-JP" altLang="en-US" sz="1050" i="0" u="none" strike="noStrike">
                <a:effectLst/>
                <a:latin typeface="+mn-ea"/>
              </a:rPr>
              <a:t>停電</a:t>
            </a:r>
            <a:r>
              <a:rPr lang="ja-JP" altLang="ja-JP" sz="1050" i="0" u="none" strike="noStrike">
                <a:effectLst/>
                <a:latin typeface="+mn-ea"/>
              </a:rPr>
              <a:t>対応</a:t>
            </a:r>
            <a:endParaRPr lang="en-US" altLang="ja-JP" sz="1050" i="0" u="none" strike="noStrike">
              <a:effectLst/>
              <a:latin typeface="+mn-ea"/>
            </a:endParaRPr>
          </a:p>
        </p:txBody>
      </p:sp>
      <p:sp>
        <p:nvSpPr>
          <p:cNvPr id="3" name="テキスト ボックス 2">
            <a:extLst>
              <a:ext uri="{FF2B5EF4-FFF2-40B4-BE49-F238E27FC236}">
                <a16:creationId xmlns:a16="http://schemas.microsoft.com/office/drawing/2014/main" id="{A5847BEE-F6D5-B612-5F9F-4EF05B13B8E0}"/>
              </a:ext>
            </a:extLst>
          </p:cNvPr>
          <p:cNvSpPr txBox="1"/>
          <p:nvPr/>
        </p:nvSpPr>
        <p:spPr>
          <a:xfrm>
            <a:off x="1624426" y="5688966"/>
            <a:ext cx="1970539" cy="338554"/>
          </a:xfrm>
          <a:prstGeom prst="rect">
            <a:avLst/>
          </a:prstGeom>
          <a:noFill/>
        </p:spPr>
        <p:txBody>
          <a:bodyPr wrap="square">
            <a:spAutoFit/>
          </a:bodyPr>
          <a:lstStyle/>
          <a:p>
            <a:r>
              <a:rPr lang="ja-JP" altLang="ja-JP" sz="1600" b="1" i="0" u="none" strike="noStrike">
                <a:solidFill>
                  <a:srgbClr val="FF0000"/>
                </a:solidFill>
                <a:effectLst/>
                <a:latin typeface="+mn-ea"/>
              </a:rPr>
              <a:t>（石川県珠洲市）</a:t>
            </a:r>
            <a:endParaRPr lang="ja-JP" altLang="en-US" sz="1600">
              <a:latin typeface="+mn-ea"/>
            </a:endParaRPr>
          </a:p>
        </p:txBody>
      </p:sp>
    </p:spTree>
    <p:extLst>
      <p:ext uri="{BB962C8B-B14F-4D97-AF65-F5344CB8AC3E}">
        <p14:creationId xmlns:p14="http://schemas.microsoft.com/office/powerpoint/2010/main" val="22393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374FF4D-52D7-4E56-7539-42AB207D152D}"/>
              </a:ext>
            </a:extLst>
          </p:cNvPr>
          <p:cNvPicPr/>
          <p:nvPr/>
        </p:nvPicPr>
        <p:blipFill>
          <a:blip r:embed="rId3">
            <a:extLst>
              <a:ext uri="{28A0092B-C50C-407E-A947-70E740481C1C}">
                <a14:useLocalDpi xmlns:a14="http://schemas.microsoft.com/office/drawing/2010/main" val="0"/>
              </a:ext>
            </a:extLst>
          </a:blip>
          <a:stretch>
            <a:fillRect/>
          </a:stretch>
        </p:blipFill>
        <p:spPr>
          <a:xfrm>
            <a:off x="5297745" y="3588039"/>
            <a:ext cx="2459448" cy="1635271"/>
          </a:xfrm>
          <a:prstGeom prst="rect">
            <a:avLst/>
          </a:prstGeom>
        </p:spPr>
      </p:pic>
      <p:sp>
        <p:nvSpPr>
          <p:cNvPr id="2" name="タイトル 1">
            <a:extLst>
              <a:ext uri="{FF2B5EF4-FFF2-40B4-BE49-F238E27FC236}">
                <a16:creationId xmlns:a16="http://schemas.microsoft.com/office/drawing/2014/main" id="{1A4996A6-3D25-546E-8E17-4CECAF1A29CE}"/>
              </a:ext>
            </a:extLst>
          </p:cNvPr>
          <p:cNvSpPr>
            <a:spLocks noGrp="1"/>
          </p:cNvSpPr>
          <p:nvPr>
            <p:ph type="title"/>
          </p:nvPr>
        </p:nvSpPr>
        <p:spPr>
          <a:xfrm>
            <a:off x="161924" y="284266"/>
            <a:ext cx="9768625" cy="648000"/>
          </a:xfrm>
        </p:spPr>
        <p:txBody>
          <a:bodyPr/>
          <a:lstStyle/>
          <a:p>
            <a:r>
              <a:rPr lang="ja-JP" altLang="en-US">
                <a:latin typeface="Meiryo UI"/>
                <a:ea typeface="Meiryo UI"/>
              </a:rPr>
              <a:t>使命</a:t>
            </a:r>
            <a:r>
              <a:rPr kumimoji="1" lang="ja-JP" altLang="en-US">
                <a:latin typeface="Meiryo UI"/>
                <a:ea typeface="Meiryo UI"/>
              </a:rPr>
              <a:t>②</a:t>
            </a:r>
            <a:r>
              <a:rPr lang="ja-JP" altLang="en-US">
                <a:latin typeface="Meiryo UI"/>
                <a:ea typeface="Meiryo UI"/>
              </a:rPr>
              <a:t>　</a:t>
            </a:r>
            <a:r>
              <a:rPr kumimoji="1" lang="ja-JP" altLang="en-US">
                <a:latin typeface="Meiryo UI"/>
                <a:ea typeface="Meiryo UI"/>
              </a:rPr>
              <a:t>地域環境の保全・再生</a:t>
            </a:r>
            <a:r>
              <a:rPr lang="ja-JP" altLang="en-US">
                <a:latin typeface="Meiryo UI"/>
                <a:ea typeface="Meiryo UI"/>
              </a:rPr>
              <a:t>　　　　</a:t>
            </a:r>
            <a:endParaRPr kumimoji="1" lang="ja-JP" altLang="en-US">
              <a:latin typeface="Meiryo UI"/>
              <a:ea typeface="Meiryo UI"/>
            </a:endParaRPr>
          </a:p>
        </p:txBody>
      </p:sp>
      <p:sp>
        <p:nvSpPr>
          <p:cNvPr id="3" name="コンテンツ プレースホルダー 2">
            <a:extLst>
              <a:ext uri="{FF2B5EF4-FFF2-40B4-BE49-F238E27FC236}">
                <a16:creationId xmlns:a16="http://schemas.microsoft.com/office/drawing/2014/main" id="{7A5DBA66-061F-696D-7F03-78268F340DA2}"/>
              </a:ext>
            </a:extLst>
          </p:cNvPr>
          <p:cNvSpPr>
            <a:spLocks noGrp="1"/>
          </p:cNvSpPr>
          <p:nvPr>
            <p:ph sz="quarter" idx="13"/>
          </p:nvPr>
        </p:nvSpPr>
        <p:spPr>
          <a:xfrm>
            <a:off x="142424" y="1304824"/>
            <a:ext cx="4847302" cy="5384959"/>
          </a:xfrm>
        </p:spPr>
        <p:txBody>
          <a:bodyPr/>
          <a:lstStyle/>
          <a:p>
            <a:pPr>
              <a:spcBef>
                <a:spcPts val="0"/>
              </a:spcBef>
            </a:pPr>
            <a:r>
              <a:rPr lang="ja-JP" altLang="en-US" b="1"/>
              <a:t>国立公園等の保全・利用の促進</a:t>
            </a:r>
            <a:endParaRPr lang="en-US" altLang="ja-JP" b="1"/>
          </a:p>
          <a:p>
            <a:pPr lvl="1">
              <a:buClr>
                <a:schemeClr val="tx1"/>
              </a:buClr>
            </a:pPr>
            <a:r>
              <a:rPr lang="ja-JP" altLang="ja-JP" sz="1600" b="1">
                <a:solidFill>
                  <a:schemeClr val="tx2"/>
                </a:solidFill>
              </a:rPr>
              <a:t>国立公園管理</a:t>
            </a:r>
            <a:r>
              <a:rPr lang="ja-JP" altLang="en-US" sz="1600" b="1">
                <a:solidFill>
                  <a:schemeClr val="tx2"/>
                </a:solidFill>
              </a:rPr>
              <a:t>体制の強化</a:t>
            </a:r>
            <a:r>
              <a:rPr lang="ja-JP" altLang="en-US" sz="1600"/>
              <a:t>（</a:t>
            </a:r>
            <a:r>
              <a:rPr lang="ja-JP" altLang="ja-JP" sz="1600"/>
              <a:t>単駐事務所の解消等</a:t>
            </a:r>
            <a:r>
              <a:rPr lang="ja-JP" altLang="en-US" sz="1600"/>
              <a:t>）</a:t>
            </a:r>
            <a:endParaRPr lang="ja-JP" altLang="ja-JP" sz="1600"/>
          </a:p>
          <a:p>
            <a:pPr lvl="1"/>
            <a:r>
              <a:rPr lang="ja-JP" altLang="ja-JP" sz="1600"/>
              <a:t>国立公園等におけるインバウンド受入環境の整備等への</a:t>
            </a:r>
            <a:r>
              <a:rPr lang="ja-JP" altLang="en-US" sz="1600"/>
              <a:t>予算強化</a:t>
            </a:r>
            <a:endParaRPr lang="en-US" altLang="ja-JP" sz="1600"/>
          </a:p>
          <a:p>
            <a:pPr marL="273050" lvl="1" indent="0">
              <a:buNone/>
            </a:pPr>
            <a:endParaRPr lang="ja-JP" altLang="ja-JP" sz="2000"/>
          </a:p>
          <a:p>
            <a:pPr>
              <a:spcBef>
                <a:spcPts val="1200"/>
              </a:spcBef>
            </a:pPr>
            <a:r>
              <a:rPr kumimoji="1" lang="ja-JP" altLang="en-US" b="1"/>
              <a:t>鳥獣対策</a:t>
            </a:r>
          </a:p>
          <a:p>
            <a:pPr lvl="1">
              <a:buClr>
                <a:schemeClr val="tx1"/>
              </a:buClr>
            </a:pPr>
            <a:r>
              <a:rPr kumimoji="1" lang="ja-JP" altLang="en-US" sz="1600" b="1">
                <a:solidFill>
                  <a:schemeClr val="tx2"/>
                </a:solidFill>
              </a:rPr>
              <a:t>複数の県境をまたぐ広域</a:t>
            </a:r>
            <a:r>
              <a:rPr kumimoji="1" lang="ja-JP" altLang="en-US" sz="1600"/>
              <a:t>での鳥獣管理　</a:t>
            </a:r>
            <a:r>
              <a:rPr lang="ja-JP" altLang="en-US" sz="1600"/>
              <a:t>（クマ、シカ、イノシシ、カワウ等）</a:t>
            </a:r>
            <a:endParaRPr lang="en-US" altLang="ja-JP" sz="1600"/>
          </a:p>
          <a:p>
            <a:pPr lvl="1"/>
            <a:r>
              <a:rPr lang="ja-JP" altLang="en-US" sz="1600"/>
              <a:t>地方自治体が行う指定管理鳥獣対策の交付金を執行</a:t>
            </a:r>
            <a:endParaRPr lang="en-US" altLang="ja-JP" sz="1600"/>
          </a:p>
          <a:p>
            <a:pPr lvl="1"/>
            <a:endParaRPr lang="en-US" altLang="ja-JP" sz="2000"/>
          </a:p>
          <a:p>
            <a:pPr marL="273050" lvl="1" indent="-273050">
              <a:spcBef>
                <a:spcPts val="1200"/>
              </a:spcBef>
              <a:buFont typeface="Wingdings" panose="05000000000000000000" pitchFamily="2" charset="2"/>
              <a:buChar char="n"/>
            </a:pPr>
            <a:r>
              <a:rPr lang="ja-JP" altLang="en-US" sz="2000" b="1"/>
              <a:t>水辺・里海の創出・活用の推進</a:t>
            </a:r>
            <a:endParaRPr lang="en-US" altLang="ja-JP" sz="2000" b="1"/>
          </a:p>
          <a:p>
            <a:pPr lvl="1"/>
            <a:r>
              <a:rPr lang="ja-JP" altLang="en-US" sz="1600"/>
              <a:t>自治体への伴走支援</a:t>
            </a:r>
            <a:endParaRPr lang="en-US" altLang="ja-JP" sz="1600"/>
          </a:p>
          <a:p>
            <a:pPr lvl="1"/>
            <a:r>
              <a:rPr lang="ja-JP" altLang="ja-JP" sz="1600"/>
              <a:t>良好な環境を活用したインバウンド誘客を見込んだ観光地域づくり支援</a:t>
            </a:r>
            <a:endParaRPr lang="en-US" altLang="ja-JP" sz="1400"/>
          </a:p>
        </p:txBody>
      </p:sp>
      <p:sp>
        <p:nvSpPr>
          <p:cNvPr id="6" name="コンテンツ プレースホルダー 4">
            <a:extLst>
              <a:ext uri="{FF2B5EF4-FFF2-40B4-BE49-F238E27FC236}">
                <a16:creationId xmlns:a16="http://schemas.microsoft.com/office/drawing/2014/main" id="{CBEE8467-F331-0591-6457-8753FF183AC1}"/>
              </a:ext>
            </a:extLst>
          </p:cNvPr>
          <p:cNvSpPr txBox="1">
            <a:spLocks/>
          </p:cNvSpPr>
          <p:nvPr/>
        </p:nvSpPr>
        <p:spPr>
          <a:xfrm>
            <a:off x="5283505" y="3196568"/>
            <a:ext cx="4584644" cy="357356"/>
          </a:xfrm>
          <a:prstGeom prst="rect">
            <a:avLst/>
          </a:prstGeom>
          <a:noFill/>
          <a:ln w="12700" cap="flat" cmpd="sng" algn="ctr">
            <a:noFill/>
            <a:prstDash val="solid"/>
            <a:miter lim="800000"/>
          </a:ln>
          <a:effectLst/>
        </p:spPr>
        <p:txBody>
          <a:bodyPr wrap="square" lIns="166154" tIns="166154" rIns="166154" bIns="132923" anchor="ctr">
            <a:noAutofit/>
          </a:bodyPr>
          <a:lstStyle>
            <a:lvl1pPr marL="273050" indent="-273050" algn="l" defTabSz="1007943" rtl="0" eaLnBrk="1" latinLnBrk="0" hangingPunct="1">
              <a:lnSpc>
                <a:spcPct val="100000"/>
              </a:lnSpc>
              <a:spcBef>
                <a:spcPts val="600"/>
              </a:spcBef>
              <a:buFont typeface="Wingdings" panose="05000000000000000000" pitchFamily="2" charset="2"/>
              <a:buChar char="n"/>
              <a:defRPr kumimoji="1" sz="2000" kern="1200">
                <a:solidFill>
                  <a:schemeClr val="tx1"/>
                </a:solidFill>
                <a:latin typeface="+mn-lt"/>
                <a:ea typeface="+mn-ea"/>
                <a:cs typeface="+mn-cs"/>
              </a:defRPr>
            </a:lvl1pPr>
            <a:lvl2pPr marL="447675" indent="-174625" algn="l" defTabSz="1007943" rtl="0" eaLnBrk="1" latinLnBrk="0" hangingPunct="1">
              <a:lnSpc>
                <a:spcPct val="100000"/>
              </a:lnSpc>
              <a:spcBef>
                <a:spcPts val="400"/>
              </a:spcBef>
              <a:buFont typeface="Arial" panose="020B0604020202020204" pitchFamily="34" charset="0"/>
              <a:buChar char="•"/>
              <a:defRPr kumimoji="1" sz="1800" kern="1200">
                <a:solidFill>
                  <a:schemeClr val="tx1"/>
                </a:solidFill>
                <a:latin typeface="+mn-lt"/>
                <a:ea typeface="+mn-ea"/>
                <a:cs typeface="+mn-cs"/>
              </a:defRPr>
            </a:lvl2pPr>
            <a:lvl3pPr marL="690563" indent="-233363" algn="l" defTabSz="1007943" rtl="0" eaLnBrk="1" latinLnBrk="0" hangingPunct="1">
              <a:lnSpc>
                <a:spcPct val="100000"/>
              </a:lnSpc>
              <a:spcBef>
                <a:spcPts val="200"/>
              </a:spcBef>
              <a:buFont typeface="Wingdings" panose="05000000000000000000" pitchFamily="2" charset="2"/>
              <a:buChar char="ü"/>
              <a:defRPr kumimoji="1" sz="1600" kern="1200">
                <a:solidFill>
                  <a:schemeClr val="tx1"/>
                </a:solidFill>
                <a:latin typeface="+mn-lt"/>
                <a:ea typeface="+mn-ea"/>
                <a:cs typeface="+mn-cs"/>
              </a:defRPr>
            </a:lvl3pPr>
            <a:lvl4pPr marL="904875" indent="-215900" algn="l" defTabSz="1007943" rtl="0" eaLnBrk="1" latinLnBrk="0" hangingPunct="1">
              <a:lnSpc>
                <a:spcPct val="100000"/>
              </a:lnSpc>
              <a:spcBef>
                <a:spcPts val="200"/>
              </a:spcBef>
              <a:buFont typeface="Meiryo UI" panose="020B0604030504040204" pitchFamily="50" charset="-128"/>
              <a:buChar char="※"/>
              <a:defRPr kumimoji="1" sz="1200" kern="1200">
                <a:solidFill>
                  <a:schemeClr val="tx1"/>
                </a:solidFill>
                <a:latin typeface="+mn-lt"/>
                <a:ea typeface="+mn-ea"/>
                <a:cs typeface="+mn-cs"/>
              </a:defRPr>
            </a:lvl4pPr>
            <a:lvl5pPr marL="0" indent="0" algn="l" defTabSz="1007943" rtl="0" eaLnBrk="1" latinLnBrk="0" hangingPunct="1">
              <a:lnSpc>
                <a:spcPct val="90000"/>
              </a:lnSpc>
              <a:spcBef>
                <a:spcPts val="551"/>
              </a:spcBef>
              <a:buFontTx/>
              <a:buNone/>
              <a:defRPr kumimoji="1" sz="20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l" defTabSz="930439" rtl="0" eaLnBrk="1" fontAlgn="base" latinLnBrk="0" hangingPunct="1">
              <a:lnSpc>
                <a:spcPct val="100000"/>
              </a:lnSpc>
              <a:spcBef>
                <a:spcPts val="554"/>
              </a:spcBef>
              <a:spcAft>
                <a:spcPct val="0"/>
              </a:spcAft>
              <a:buClrTx/>
              <a:buSzTx/>
              <a:buFont typeface="Wingdings" panose="05000000000000000000" pitchFamily="2" charset="2"/>
              <a:buNone/>
              <a:tabLst/>
              <a:defRPr/>
            </a:pPr>
            <a:r>
              <a:rPr kumimoji="1" lang="ja-JP" altLang="en-US" sz="1400" b="1" i="0" u="none" strike="noStrike" kern="1200" cap="none" spc="0" normalizeH="0" baseline="0" noProof="0">
                <a:ln>
                  <a:noFill/>
                </a:ln>
                <a:effectLst/>
                <a:uLnTx/>
                <a:uFillTx/>
                <a:latin typeface="Meiryo UI"/>
                <a:ea typeface="Meiryo UI"/>
                <a:cs typeface="+mn-cs"/>
              </a:rPr>
              <a:t>＜</a:t>
            </a:r>
            <a:r>
              <a:rPr lang="ja-JP" altLang="en-US" sz="1400" b="1">
                <a:latin typeface="Meiryo UI"/>
                <a:ea typeface="Meiryo UI"/>
              </a:rPr>
              <a:t>指定管理鳥獣の例</a:t>
            </a:r>
            <a:r>
              <a:rPr kumimoji="1" lang="ja-JP" altLang="en-US" sz="1400" b="1" i="0" u="none" strike="noStrike" kern="1200" cap="none" spc="0" normalizeH="0" baseline="0" noProof="0">
                <a:ln>
                  <a:noFill/>
                </a:ln>
                <a:effectLst/>
                <a:uLnTx/>
                <a:uFillTx/>
                <a:latin typeface="Meiryo UI"/>
                <a:ea typeface="Meiryo UI"/>
                <a:cs typeface="+mn-cs"/>
              </a:rPr>
              <a:t>＞</a:t>
            </a:r>
            <a:endParaRPr kumimoji="1" lang="en-US" altLang="ja-JP" sz="1400" b="1" i="0" u="none" strike="noStrike" kern="1200" cap="none" spc="0" normalizeH="0" baseline="0" noProof="0">
              <a:ln>
                <a:noFill/>
              </a:ln>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E45E0647-488A-55A1-CF40-6750B4E194B6}"/>
              </a:ext>
            </a:extLst>
          </p:cNvPr>
          <p:cNvSpPr txBox="1"/>
          <p:nvPr/>
        </p:nvSpPr>
        <p:spPr>
          <a:xfrm>
            <a:off x="7068638" y="4992478"/>
            <a:ext cx="856705" cy="230832"/>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en-US" altLang="ja-JP"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a:t>
            </a:r>
            <a:r>
              <a:rPr kumimoji="0" lang="ja-JP" altLang="en-US"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環境省</a:t>
            </a:r>
            <a:endParaRPr kumimoji="0" lang="ja-JP" altLang="en-US" sz="900" b="0"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sp>
        <p:nvSpPr>
          <p:cNvPr id="11" name="コンテンツ プレースホルダー 4">
            <a:extLst>
              <a:ext uri="{FF2B5EF4-FFF2-40B4-BE49-F238E27FC236}">
                <a16:creationId xmlns:a16="http://schemas.microsoft.com/office/drawing/2014/main" id="{1B622CE8-6D92-CEE5-37DB-C5BCBC9EBD75}"/>
              </a:ext>
            </a:extLst>
          </p:cNvPr>
          <p:cNvSpPr txBox="1">
            <a:spLocks/>
          </p:cNvSpPr>
          <p:nvPr/>
        </p:nvSpPr>
        <p:spPr>
          <a:xfrm>
            <a:off x="5274313" y="1002481"/>
            <a:ext cx="5111654" cy="357356"/>
          </a:xfrm>
          <a:prstGeom prst="rect">
            <a:avLst/>
          </a:prstGeom>
          <a:noFill/>
          <a:ln w="12700" cap="flat" cmpd="sng" algn="ctr">
            <a:noFill/>
            <a:prstDash val="solid"/>
            <a:miter lim="800000"/>
          </a:ln>
          <a:effectLst/>
        </p:spPr>
        <p:txBody>
          <a:bodyPr wrap="square" lIns="166154" tIns="166154" rIns="166154" bIns="132923" anchor="ctr">
            <a:noAutofit/>
          </a:bodyPr>
          <a:lstStyle>
            <a:lvl1pPr marL="273050" indent="-273050" algn="l" defTabSz="1007943" rtl="0" eaLnBrk="1" latinLnBrk="0" hangingPunct="1">
              <a:lnSpc>
                <a:spcPct val="100000"/>
              </a:lnSpc>
              <a:spcBef>
                <a:spcPts val="600"/>
              </a:spcBef>
              <a:buFont typeface="Wingdings" panose="05000000000000000000" pitchFamily="2" charset="2"/>
              <a:buChar char="n"/>
              <a:defRPr kumimoji="1" sz="2000" kern="1200">
                <a:solidFill>
                  <a:schemeClr val="tx1"/>
                </a:solidFill>
                <a:latin typeface="+mn-lt"/>
                <a:ea typeface="+mn-ea"/>
                <a:cs typeface="+mn-cs"/>
              </a:defRPr>
            </a:lvl1pPr>
            <a:lvl2pPr marL="447675" indent="-174625" algn="l" defTabSz="1007943" rtl="0" eaLnBrk="1" latinLnBrk="0" hangingPunct="1">
              <a:lnSpc>
                <a:spcPct val="100000"/>
              </a:lnSpc>
              <a:spcBef>
                <a:spcPts val="400"/>
              </a:spcBef>
              <a:buFont typeface="Arial" panose="020B0604020202020204" pitchFamily="34" charset="0"/>
              <a:buChar char="•"/>
              <a:defRPr kumimoji="1" sz="1800" kern="1200">
                <a:solidFill>
                  <a:schemeClr val="tx1"/>
                </a:solidFill>
                <a:latin typeface="+mn-lt"/>
                <a:ea typeface="+mn-ea"/>
                <a:cs typeface="+mn-cs"/>
              </a:defRPr>
            </a:lvl2pPr>
            <a:lvl3pPr marL="690563" indent="-233363" algn="l" defTabSz="1007943" rtl="0" eaLnBrk="1" latinLnBrk="0" hangingPunct="1">
              <a:lnSpc>
                <a:spcPct val="100000"/>
              </a:lnSpc>
              <a:spcBef>
                <a:spcPts val="200"/>
              </a:spcBef>
              <a:buFont typeface="Wingdings" panose="05000000000000000000" pitchFamily="2" charset="2"/>
              <a:buChar char="ü"/>
              <a:defRPr kumimoji="1" sz="1600" kern="1200">
                <a:solidFill>
                  <a:schemeClr val="tx1"/>
                </a:solidFill>
                <a:latin typeface="+mn-lt"/>
                <a:ea typeface="+mn-ea"/>
                <a:cs typeface="+mn-cs"/>
              </a:defRPr>
            </a:lvl3pPr>
            <a:lvl4pPr marL="904875" indent="-215900" algn="l" defTabSz="1007943" rtl="0" eaLnBrk="1" latinLnBrk="0" hangingPunct="1">
              <a:lnSpc>
                <a:spcPct val="100000"/>
              </a:lnSpc>
              <a:spcBef>
                <a:spcPts val="200"/>
              </a:spcBef>
              <a:buFont typeface="Meiryo UI" panose="020B0604030504040204" pitchFamily="50" charset="-128"/>
              <a:buChar char="※"/>
              <a:defRPr kumimoji="1" sz="1200" kern="1200">
                <a:solidFill>
                  <a:schemeClr val="tx1"/>
                </a:solidFill>
                <a:latin typeface="+mn-lt"/>
                <a:ea typeface="+mn-ea"/>
                <a:cs typeface="+mn-cs"/>
              </a:defRPr>
            </a:lvl4pPr>
            <a:lvl5pPr marL="0" indent="0" algn="l" defTabSz="1007943" rtl="0" eaLnBrk="1" latinLnBrk="0" hangingPunct="1">
              <a:lnSpc>
                <a:spcPct val="90000"/>
              </a:lnSpc>
              <a:spcBef>
                <a:spcPts val="551"/>
              </a:spcBef>
              <a:buFontTx/>
              <a:buNone/>
              <a:defRPr kumimoji="1" sz="20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l" defTabSz="930439" rtl="0" eaLnBrk="1" fontAlgn="base" latinLnBrk="0" hangingPunct="1">
              <a:lnSpc>
                <a:spcPct val="100000"/>
              </a:lnSpc>
              <a:spcBef>
                <a:spcPts val="554"/>
              </a:spcBef>
              <a:spcAft>
                <a:spcPct val="0"/>
              </a:spcAft>
              <a:buClrTx/>
              <a:buSzTx/>
              <a:buFont typeface="Wingdings" panose="05000000000000000000" pitchFamily="2" charset="2"/>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a:t>
            </a:r>
            <a:r>
              <a:rPr lang="ja-JP" altLang="en-US" sz="1400" b="1">
                <a:solidFill>
                  <a:prstClr val="black"/>
                </a:solidFill>
                <a:latin typeface="Meiryo UI"/>
                <a:ea typeface="Meiryo UI"/>
              </a:rPr>
              <a:t>国立公園等の利用の促進の例</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p:txBody>
      </p:sp>
      <p:pic>
        <p:nvPicPr>
          <p:cNvPr id="4" name="Picture 2" descr="2022年夏オープン 摩周湖の新名所「摩周湖カムイテラス」 | 【公式観光情報】ひがし北海道Style">
            <a:extLst>
              <a:ext uri="{FF2B5EF4-FFF2-40B4-BE49-F238E27FC236}">
                <a16:creationId xmlns:a16="http://schemas.microsoft.com/office/drawing/2014/main" id="{6380E46D-30F4-39F0-D471-8F135BB73B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840"/>
          <a:stretch>
            <a:fillRect/>
          </a:stretch>
        </p:blipFill>
        <p:spPr bwMode="auto">
          <a:xfrm>
            <a:off x="5285191" y="1359836"/>
            <a:ext cx="2459420" cy="1840649"/>
          </a:xfrm>
          <a:prstGeom prst="rect">
            <a:avLst/>
          </a:prstGeom>
          <a:noFill/>
          <a:effectLst/>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09DA44F1-3FD5-0E2B-6FF6-0B02E47354C3}"/>
              </a:ext>
            </a:extLst>
          </p:cNvPr>
          <p:cNvSpPr txBox="1"/>
          <p:nvPr/>
        </p:nvSpPr>
        <p:spPr>
          <a:xfrm>
            <a:off x="5283505" y="2804706"/>
            <a:ext cx="2461266" cy="261610"/>
          </a:xfrm>
          <a:prstGeom prst="rect">
            <a:avLst/>
          </a:prstGeom>
          <a:noFill/>
        </p:spPr>
        <p:txBody>
          <a:bodyPr wrap="square">
            <a:spAutoFit/>
          </a:bodyPr>
          <a:lstStyle/>
          <a:p>
            <a:pPr algn="ctr" defTabSz="382876">
              <a:defRPr/>
            </a:pPr>
            <a:r>
              <a:rPr kumimoji="0" lang="ja-JP" altLang="en-US" sz="1100" b="1"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観光拠点としての滞在環境の上質化</a:t>
            </a:r>
          </a:p>
        </p:txBody>
      </p:sp>
      <p:sp>
        <p:nvSpPr>
          <p:cNvPr id="13" name="テキスト ボックス 12">
            <a:extLst>
              <a:ext uri="{FF2B5EF4-FFF2-40B4-BE49-F238E27FC236}">
                <a16:creationId xmlns:a16="http://schemas.microsoft.com/office/drawing/2014/main" id="{465E7437-BC07-46B6-026C-D28D1B8C27D2}"/>
              </a:ext>
            </a:extLst>
          </p:cNvPr>
          <p:cNvSpPr txBox="1"/>
          <p:nvPr/>
        </p:nvSpPr>
        <p:spPr>
          <a:xfrm>
            <a:off x="7000585" y="2989780"/>
            <a:ext cx="856705" cy="230832"/>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en-US" altLang="ja-JP"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a:t>
            </a:r>
            <a:r>
              <a:rPr kumimoji="0" lang="ja-JP" altLang="en-US"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環境省</a:t>
            </a:r>
            <a:endParaRPr kumimoji="0" lang="ja-JP" altLang="en-US" sz="900" b="0"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pic>
        <p:nvPicPr>
          <p:cNvPr id="9" name="図 8" descr="人, 屋外, 水, 自然 が含まれている画像&#10;&#10;AI 生成コンテンツは誤りを含む可能性があります。">
            <a:extLst>
              <a:ext uri="{FF2B5EF4-FFF2-40B4-BE49-F238E27FC236}">
                <a16:creationId xmlns:a16="http://schemas.microsoft.com/office/drawing/2014/main" id="{87BE765F-97B2-9494-B1F6-85496110E9E9}"/>
              </a:ext>
            </a:extLst>
          </p:cNvPr>
          <p:cNvPicPr>
            <a:picLocks noChangeAspect="1"/>
          </p:cNvPicPr>
          <p:nvPr/>
        </p:nvPicPr>
        <p:blipFill>
          <a:blip r:embed="rId5"/>
          <a:stretch>
            <a:fillRect/>
          </a:stretch>
        </p:blipFill>
        <p:spPr>
          <a:xfrm>
            <a:off x="7934232" y="1355920"/>
            <a:ext cx="2459420" cy="1844565"/>
          </a:xfrm>
          <a:prstGeom prst="rect">
            <a:avLst/>
          </a:prstGeom>
        </p:spPr>
      </p:pic>
      <p:sp>
        <p:nvSpPr>
          <p:cNvPr id="18" name="テキスト ボックス 17">
            <a:extLst>
              <a:ext uri="{FF2B5EF4-FFF2-40B4-BE49-F238E27FC236}">
                <a16:creationId xmlns:a16="http://schemas.microsoft.com/office/drawing/2014/main" id="{2138B62B-F686-F5E0-6221-40B540720BA9}"/>
              </a:ext>
            </a:extLst>
          </p:cNvPr>
          <p:cNvSpPr txBox="1"/>
          <p:nvPr/>
        </p:nvSpPr>
        <p:spPr>
          <a:xfrm>
            <a:off x="9643893" y="2986532"/>
            <a:ext cx="856705" cy="230832"/>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en-US" altLang="ja-JP"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a:t>
            </a:r>
            <a:r>
              <a:rPr kumimoji="0" lang="ja-JP" altLang="en-US"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環境省</a:t>
            </a:r>
            <a:endParaRPr kumimoji="0" lang="ja-JP" altLang="en-US" sz="900" b="0"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sp>
        <p:nvSpPr>
          <p:cNvPr id="30" name="テキスト ボックス 29">
            <a:extLst>
              <a:ext uri="{FF2B5EF4-FFF2-40B4-BE49-F238E27FC236}">
                <a16:creationId xmlns:a16="http://schemas.microsoft.com/office/drawing/2014/main" id="{28C03C72-4FA0-0763-8145-1BB131A84D85}"/>
              </a:ext>
            </a:extLst>
          </p:cNvPr>
          <p:cNvSpPr txBox="1"/>
          <p:nvPr/>
        </p:nvSpPr>
        <p:spPr>
          <a:xfrm>
            <a:off x="7939034" y="2806956"/>
            <a:ext cx="2461266" cy="272703"/>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ja-JP" altLang="en-US" sz="1172" b="1"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アドベンチャートラベルの造成</a:t>
            </a:r>
          </a:p>
        </p:txBody>
      </p:sp>
      <p:pic>
        <p:nvPicPr>
          <p:cNvPr id="24" name="図 23">
            <a:extLst>
              <a:ext uri="{FF2B5EF4-FFF2-40B4-BE49-F238E27FC236}">
                <a16:creationId xmlns:a16="http://schemas.microsoft.com/office/drawing/2014/main" id="{05EEA6B8-6911-136B-2893-846DD6AF29DA}"/>
              </a:ext>
            </a:extLst>
          </p:cNvPr>
          <p:cNvPicPr>
            <a:picLocks noChangeAspect="1"/>
          </p:cNvPicPr>
          <p:nvPr/>
        </p:nvPicPr>
        <p:blipFill>
          <a:blip r:embed="rId6"/>
          <a:stretch>
            <a:fillRect/>
          </a:stretch>
        </p:blipFill>
        <p:spPr>
          <a:xfrm>
            <a:off x="5321447" y="5609651"/>
            <a:ext cx="2451735" cy="1849617"/>
          </a:xfrm>
          <a:prstGeom prst="rect">
            <a:avLst/>
          </a:prstGeom>
          <a:ln w="38100">
            <a:noFill/>
          </a:ln>
        </p:spPr>
      </p:pic>
      <p:sp>
        <p:nvSpPr>
          <p:cNvPr id="27" name="コンテンツ プレースホルダー 4">
            <a:extLst>
              <a:ext uri="{FF2B5EF4-FFF2-40B4-BE49-F238E27FC236}">
                <a16:creationId xmlns:a16="http://schemas.microsoft.com/office/drawing/2014/main" id="{DDD205FE-464F-780D-F481-474743AB5497}"/>
              </a:ext>
            </a:extLst>
          </p:cNvPr>
          <p:cNvSpPr txBox="1">
            <a:spLocks/>
          </p:cNvSpPr>
          <p:nvPr/>
        </p:nvSpPr>
        <p:spPr>
          <a:xfrm>
            <a:off x="5154594" y="5265181"/>
            <a:ext cx="4584644" cy="357356"/>
          </a:xfrm>
          <a:prstGeom prst="rect">
            <a:avLst/>
          </a:prstGeom>
          <a:noFill/>
          <a:ln w="12700" cap="flat" cmpd="sng" algn="ctr">
            <a:noFill/>
            <a:prstDash val="solid"/>
            <a:miter lim="800000"/>
          </a:ln>
          <a:effectLst/>
        </p:spPr>
        <p:txBody>
          <a:bodyPr wrap="square" lIns="166154" tIns="166154" rIns="166154" bIns="132923" anchor="ctr">
            <a:noAutofit/>
          </a:bodyPr>
          <a:lstStyle>
            <a:lvl1pPr marL="273050" indent="-273050" algn="l" defTabSz="1007943" rtl="0" eaLnBrk="1" latinLnBrk="0" hangingPunct="1">
              <a:lnSpc>
                <a:spcPct val="100000"/>
              </a:lnSpc>
              <a:spcBef>
                <a:spcPts val="600"/>
              </a:spcBef>
              <a:buFont typeface="Wingdings" panose="05000000000000000000" pitchFamily="2" charset="2"/>
              <a:buChar char="n"/>
              <a:defRPr kumimoji="1" sz="2000" kern="1200">
                <a:solidFill>
                  <a:schemeClr val="tx1"/>
                </a:solidFill>
                <a:latin typeface="+mn-lt"/>
                <a:ea typeface="+mn-ea"/>
                <a:cs typeface="+mn-cs"/>
              </a:defRPr>
            </a:lvl1pPr>
            <a:lvl2pPr marL="447675" indent="-174625" algn="l" defTabSz="1007943" rtl="0" eaLnBrk="1" latinLnBrk="0" hangingPunct="1">
              <a:lnSpc>
                <a:spcPct val="100000"/>
              </a:lnSpc>
              <a:spcBef>
                <a:spcPts val="400"/>
              </a:spcBef>
              <a:buFont typeface="Arial" panose="020B0604020202020204" pitchFamily="34" charset="0"/>
              <a:buChar char="•"/>
              <a:defRPr kumimoji="1" sz="1800" kern="1200">
                <a:solidFill>
                  <a:schemeClr val="tx1"/>
                </a:solidFill>
                <a:latin typeface="+mn-lt"/>
                <a:ea typeface="+mn-ea"/>
                <a:cs typeface="+mn-cs"/>
              </a:defRPr>
            </a:lvl2pPr>
            <a:lvl3pPr marL="690563" indent="-233363" algn="l" defTabSz="1007943" rtl="0" eaLnBrk="1" latinLnBrk="0" hangingPunct="1">
              <a:lnSpc>
                <a:spcPct val="100000"/>
              </a:lnSpc>
              <a:spcBef>
                <a:spcPts val="200"/>
              </a:spcBef>
              <a:buFont typeface="Wingdings" panose="05000000000000000000" pitchFamily="2" charset="2"/>
              <a:buChar char="ü"/>
              <a:defRPr kumimoji="1" sz="1600" kern="1200">
                <a:solidFill>
                  <a:schemeClr val="tx1"/>
                </a:solidFill>
                <a:latin typeface="+mn-lt"/>
                <a:ea typeface="+mn-ea"/>
                <a:cs typeface="+mn-cs"/>
              </a:defRPr>
            </a:lvl3pPr>
            <a:lvl4pPr marL="904875" indent="-215900" algn="l" defTabSz="1007943" rtl="0" eaLnBrk="1" latinLnBrk="0" hangingPunct="1">
              <a:lnSpc>
                <a:spcPct val="100000"/>
              </a:lnSpc>
              <a:spcBef>
                <a:spcPts val="200"/>
              </a:spcBef>
              <a:buFont typeface="Meiryo UI" panose="020B0604030504040204" pitchFamily="50" charset="-128"/>
              <a:buChar char="※"/>
              <a:defRPr kumimoji="1" sz="1200" kern="1200">
                <a:solidFill>
                  <a:schemeClr val="tx1"/>
                </a:solidFill>
                <a:latin typeface="+mn-lt"/>
                <a:ea typeface="+mn-ea"/>
                <a:cs typeface="+mn-cs"/>
              </a:defRPr>
            </a:lvl4pPr>
            <a:lvl5pPr marL="0" indent="0" algn="l" defTabSz="1007943" rtl="0" eaLnBrk="1" latinLnBrk="0" hangingPunct="1">
              <a:lnSpc>
                <a:spcPct val="90000"/>
              </a:lnSpc>
              <a:spcBef>
                <a:spcPts val="551"/>
              </a:spcBef>
              <a:buFontTx/>
              <a:buNone/>
              <a:defRPr kumimoji="1" sz="20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l" defTabSz="930439" rtl="0" eaLnBrk="1" fontAlgn="base" latinLnBrk="0" hangingPunct="1">
              <a:lnSpc>
                <a:spcPct val="100000"/>
              </a:lnSpc>
              <a:spcBef>
                <a:spcPts val="554"/>
              </a:spcBef>
              <a:spcAft>
                <a:spcPct val="0"/>
              </a:spcAft>
              <a:buClrTx/>
              <a:buSzTx/>
              <a:buFont typeface="Wingdings" panose="05000000000000000000" pitchFamily="2" charset="2"/>
              <a:buNone/>
              <a:tabLst/>
              <a:defRPr/>
            </a:pPr>
            <a:r>
              <a:rPr kumimoji="1" lang="ja-JP" altLang="en-US" sz="1400" b="1" i="0" u="none" strike="noStrike" kern="1200" cap="none" spc="0" normalizeH="0" baseline="0" noProof="0">
                <a:ln>
                  <a:noFill/>
                </a:ln>
                <a:effectLst/>
                <a:uLnTx/>
                <a:uFillTx/>
                <a:latin typeface="Meiryo UI"/>
                <a:ea typeface="Meiryo UI"/>
                <a:cs typeface="+mn-cs"/>
              </a:rPr>
              <a:t>＜水辺・里海の創出・活用支援＞</a:t>
            </a:r>
            <a:endParaRPr kumimoji="1" lang="en-US" altLang="ja-JP" sz="1400" b="1" i="0" u="none" strike="noStrike" kern="1200" cap="none" spc="0" normalizeH="0" baseline="0" noProof="0">
              <a:ln>
                <a:noFill/>
              </a:ln>
              <a:effectLst/>
              <a:uLnTx/>
              <a:uFillTx/>
              <a:latin typeface="Meiryo UI"/>
              <a:ea typeface="Meiryo UI"/>
              <a:cs typeface="+mn-cs"/>
            </a:endParaRPr>
          </a:p>
        </p:txBody>
      </p:sp>
      <p:sp>
        <p:nvSpPr>
          <p:cNvPr id="29" name="テキスト ボックス 28">
            <a:extLst>
              <a:ext uri="{FF2B5EF4-FFF2-40B4-BE49-F238E27FC236}">
                <a16:creationId xmlns:a16="http://schemas.microsoft.com/office/drawing/2014/main" id="{45FAA140-440F-32A1-E1F6-C1B69548EE50}"/>
              </a:ext>
            </a:extLst>
          </p:cNvPr>
          <p:cNvSpPr txBox="1"/>
          <p:nvPr/>
        </p:nvSpPr>
        <p:spPr>
          <a:xfrm>
            <a:off x="7925343" y="6661864"/>
            <a:ext cx="2131085" cy="798680"/>
          </a:xfrm>
          <a:prstGeom prst="rect">
            <a:avLst/>
          </a:prstGeom>
          <a:noFill/>
        </p:spPr>
        <p:txBody>
          <a:bodyPr wrap="square">
            <a:spAutoFit/>
          </a:bodyPr>
          <a:lstStyle/>
          <a:p>
            <a:pPr>
              <a:lnSpc>
                <a:spcPct val="90000"/>
              </a:lnSpc>
            </a:pPr>
            <a:r>
              <a:rPr lang="ja-JP" altLang="en-US" sz="1100">
                <a:latin typeface="+mn-ea"/>
              </a:rPr>
              <a:t>藻場再生を軸に</a:t>
            </a:r>
            <a:endParaRPr lang="en-US" altLang="ja-JP" sz="1100">
              <a:latin typeface="+mn-ea"/>
            </a:endParaRPr>
          </a:p>
          <a:p>
            <a:pPr>
              <a:lnSpc>
                <a:spcPct val="90000"/>
              </a:lnSpc>
            </a:pPr>
            <a:r>
              <a:rPr lang="ja-JP" altLang="en-US" sz="1100">
                <a:latin typeface="+mn-ea"/>
              </a:rPr>
              <a:t>里海ストーリー構築、環境再生型観光プログラムの実施</a:t>
            </a:r>
            <a:endParaRPr lang="en-US" altLang="ja-JP" sz="1100">
              <a:latin typeface="+mn-ea"/>
            </a:endParaRPr>
          </a:p>
          <a:p>
            <a:pPr>
              <a:lnSpc>
                <a:spcPct val="90000"/>
              </a:lnSpc>
            </a:pPr>
            <a:r>
              <a:rPr kumimoji="1" lang="ja-JP" altLang="en-US" sz="1800" b="1">
                <a:solidFill>
                  <a:srgbClr val="FF0000"/>
                </a:solidFill>
                <a:latin typeface="+mn-ea"/>
              </a:rPr>
              <a:t>（</a:t>
            </a:r>
            <a:r>
              <a:rPr lang="ja-JP" altLang="en-US" sz="1600" b="1">
                <a:solidFill>
                  <a:srgbClr val="FF0000"/>
                </a:solidFill>
                <a:latin typeface="+mn-ea"/>
              </a:rPr>
              <a:t>岩手県大槌町</a:t>
            </a:r>
            <a:r>
              <a:rPr kumimoji="1" lang="ja-JP" altLang="en-US" sz="1600" b="1">
                <a:solidFill>
                  <a:srgbClr val="FF0000"/>
                </a:solidFill>
                <a:latin typeface="+mn-ea"/>
              </a:rPr>
              <a:t>）</a:t>
            </a:r>
            <a:endParaRPr kumimoji="1" lang="ja-JP" altLang="en-US" sz="1600">
              <a:latin typeface="+mn-ea"/>
            </a:endParaRPr>
          </a:p>
        </p:txBody>
      </p:sp>
      <p:sp>
        <p:nvSpPr>
          <p:cNvPr id="8" name="テキスト ボックス 7">
            <a:extLst>
              <a:ext uri="{FF2B5EF4-FFF2-40B4-BE49-F238E27FC236}">
                <a16:creationId xmlns:a16="http://schemas.microsoft.com/office/drawing/2014/main" id="{09221C08-5172-B113-4860-35AFEEF4764F}"/>
              </a:ext>
            </a:extLst>
          </p:cNvPr>
          <p:cNvSpPr txBox="1"/>
          <p:nvPr/>
        </p:nvSpPr>
        <p:spPr>
          <a:xfrm>
            <a:off x="5396427" y="4974126"/>
            <a:ext cx="2461266" cy="272703"/>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ja-JP" altLang="en-US" sz="1172" b="1"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メイリオ" panose="020B0604030504040204" pitchFamily="50" charset="-128"/>
                <a:ea typeface="メイリオ" panose="020B0604030504040204" pitchFamily="50" charset="-128"/>
                <a:cs typeface="+mn-cs"/>
              </a:rPr>
              <a:t>ニホンジカ</a:t>
            </a:r>
            <a:endParaRPr kumimoji="0" lang="ja-JP" altLang="en-US" sz="1172" b="1"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pic>
        <p:nvPicPr>
          <p:cNvPr id="10" name="図 9">
            <a:extLst>
              <a:ext uri="{FF2B5EF4-FFF2-40B4-BE49-F238E27FC236}">
                <a16:creationId xmlns:a16="http://schemas.microsoft.com/office/drawing/2014/main" id="{41DF8E0E-49F9-CF48-ECA4-037E68BA8603}"/>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7958957" y="3595196"/>
            <a:ext cx="2455444" cy="1641582"/>
          </a:xfrm>
          <a:prstGeom prst="rect">
            <a:avLst/>
          </a:prstGeom>
        </p:spPr>
      </p:pic>
      <p:sp>
        <p:nvSpPr>
          <p:cNvPr id="17" name="テキスト ボックス 16">
            <a:extLst>
              <a:ext uri="{FF2B5EF4-FFF2-40B4-BE49-F238E27FC236}">
                <a16:creationId xmlns:a16="http://schemas.microsoft.com/office/drawing/2014/main" id="{23FF0CE6-107C-6B33-C72F-89374F44CBEE}"/>
              </a:ext>
            </a:extLst>
          </p:cNvPr>
          <p:cNvSpPr txBox="1"/>
          <p:nvPr/>
        </p:nvSpPr>
        <p:spPr>
          <a:xfrm>
            <a:off x="7952082" y="4815392"/>
            <a:ext cx="2461266" cy="272703"/>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ja-JP" altLang="en-US" sz="1172" b="1"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メイリオ" panose="020B0604030504040204" pitchFamily="50" charset="-128"/>
                <a:ea typeface="メイリオ" panose="020B0604030504040204" pitchFamily="50" charset="-128"/>
                <a:cs typeface="+mn-cs"/>
              </a:rPr>
              <a:t>イノシシ</a:t>
            </a:r>
            <a:endParaRPr kumimoji="0" lang="ja-JP" altLang="en-US" sz="1172" b="1"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D6E165E7-E3AB-46E6-2F08-326B9B83D496}"/>
              </a:ext>
            </a:extLst>
          </p:cNvPr>
          <p:cNvSpPr txBox="1"/>
          <p:nvPr/>
        </p:nvSpPr>
        <p:spPr>
          <a:xfrm>
            <a:off x="8574395" y="5024978"/>
            <a:ext cx="1985042" cy="230832"/>
          </a:xfrm>
          <a:prstGeom prst="rect">
            <a:avLst/>
          </a:prstGeom>
          <a:noFill/>
        </p:spPr>
        <p:txBody>
          <a:bodyPr wrap="square">
            <a:spAutoFit/>
          </a:bodyPr>
          <a:lstStyle/>
          <a:p>
            <a:pPr lvl="0" algn="ctr" defTabSz="382876">
              <a:defRPr/>
            </a:pPr>
            <a:r>
              <a:rPr kumimoji="0" lang="en-US" altLang="ja-JP"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a:t>
            </a:r>
            <a:r>
              <a:rPr kumimoji="0" lang="ja-JP" altLang="en-US"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兵庫県森林動物研究センター</a:t>
            </a:r>
            <a:endParaRPr kumimoji="0" lang="ja-JP" altLang="en-US" sz="900" b="0"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spTree>
    <p:extLst>
      <p:ext uri="{BB962C8B-B14F-4D97-AF65-F5344CB8AC3E}">
        <p14:creationId xmlns:p14="http://schemas.microsoft.com/office/powerpoint/2010/main" val="2583194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4420E-1184-0D2D-2FF5-B312002E917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ED00660-9D59-EC68-0DC4-B790304B669E}"/>
              </a:ext>
            </a:extLst>
          </p:cNvPr>
          <p:cNvSpPr>
            <a:spLocks noGrp="1"/>
          </p:cNvSpPr>
          <p:nvPr>
            <p:ph type="title"/>
          </p:nvPr>
        </p:nvSpPr>
        <p:spPr/>
        <p:txBody>
          <a:bodyPr/>
          <a:lstStyle/>
          <a:p>
            <a:r>
              <a:rPr lang="ja-JP" altLang="en-US">
                <a:latin typeface="Meiryo UI"/>
                <a:ea typeface="Meiryo UI"/>
              </a:rPr>
              <a:t>使命③　環境面での危機管理</a:t>
            </a:r>
          </a:p>
        </p:txBody>
      </p:sp>
      <p:sp>
        <p:nvSpPr>
          <p:cNvPr id="3" name="コンテンツ プレースホルダー 2">
            <a:extLst>
              <a:ext uri="{FF2B5EF4-FFF2-40B4-BE49-F238E27FC236}">
                <a16:creationId xmlns:a16="http://schemas.microsoft.com/office/drawing/2014/main" id="{0546C685-8C9B-E721-420A-5D011816322D}"/>
              </a:ext>
            </a:extLst>
          </p:cNvPr>
          <p:cNvSpPr>
            <a:spLocks noGrp="1"/>
          </p:cNvSpPr>
          <p:nvPr>
            <p:ph sz="quarter" idx="13"/>
          </p:nvPr>
        </p:nvSpPr>
        <p:spPr>
          <a:xfrm>
            <a:off x="161925" y="1615055"/>
            <a:ext cx="5088032" cy="2515286"/>
          </a:xfrm>
        </p:spPr>
        <p:txBody>
          <a:bodyPr tIns="72000" bIns="72000"/>
          <a:lstStyle/>
          <a:p>
            <a:pPr algn="just"/>
            <a:r>
              <a:rPr lang="ja-JP" altLang="en-US" b="1"/>
              <a:t>体制強化</a:t>
            </a:r>
            <a:endParaRPr lang="en-US" altLang="ja-JP" b="1"/>
          </a:p>
          <a:p>
            <a:pPr marL="357188" indent="-174625" algn="just">
              <a:buFont typeface="Arial" panose="020B0604020202020204" pitchFamily="34" charset="0"/>
              <a:buChar char="•"/>
            </a:pPr>
            <a:r>
              <a:rPr lang="ja-JP" altLang="en-US" sz="1600"/>
              <a:t>定員を全国で</a:t>
            </a:r>
            <a:r>
              <a:rPr lang="en-US" altLang="ja-JP" sz="1600" b="1">
                <a:solidFill>
                  <a:schemeClr val="tx2"/>
                </a:solidFill>
              </a:rPr>
              <a:t>29</a:t>
            </a:r>
            <a:r>
              <a:rPr lang="ja-JP" altLang="en-US" sz="1600" b="1">
                <a:solidFill>
                  <a:schemeClr val="tx2"/>
                </a:solidFill>
              </a:rPr>
              <a:t>名増員</a:t>
            </a:r>
            <a:r>
              <a:rPr lang="ja-JP" altLang="en-US" sz="1600"/>
              <a:t>（令和</a:t>
            </a:r>
            <a:r>
              <a:rPr lang="en-US" altLang="ja-JP" sz="1600"/>
              <a:t>8</a:t>
            </a:r>
            <a:r>
              <a:rPr lang="ja-JP" altLang="en-US" sz="1600"/>
              <a:t>年度）</a:t>
            </a:r>
            <a:endParaRPr lang="en-US" altLang="ja-JP" sz="1600"/>
          </a:p>
          <a:p>
            <a:pPr marL="357188" indent="-174625" algn="just">
              <a:buFont typeface="Arial" panose="020B0604020202020204" pitchFamily="34" charset="0"/>
              <a:buChar char="•"/>
            </a:pPr>
            <a:r>
              <a:rPr lang="ja-JP" altLang="en-US" sz="1600"/>
              <a:t>「資源循環</a:t>
            </a:r>
            <a:r>
              <a:rPr lang="ja-JP" altLang="en-US" sz="1600">
                <a:solidFill>
                  <a:schemeClr val="tx2"/>
                </a:solidFill>
              </a:rPr>
              <a:t>・</a:t>
            </a:r>
            <a:r>
              <a:rPr lang="ja-JP" altLang="en-US" sz="1600" b="1">
                <a:solidFill>
                  <a:schemeClr val="tx2"/>
                </a:solidFill>
              </a:rPr>
              <a:t>災害廃棄物対策課</a:t>
            </a:r>
            <a:r>
              <a:rPr lang="ja-JP" altLang="en-US" sz="1600"/>
              <a:t>」に名称変更</a:t>
            </a:r>
            <a:endParaRPr lang="en-US" altLang="ja-JP" sz="1600"/>
          </a:p>
          <a:p>
            <a:pPr marL="0" indent="0">
              <a:buNone/>
            </a:pPr>
            <a:r>
              <a:rPr lang="ja-JP" altLang="en-US" b="1"/>
              <a:t>■平時の備え</a:t>
            </a:r>
            <a:endParaRPr lang="en-US" altLang="ja-JP" b="1"/>
          </a:p>
          <a:p>
            <a:pPr marL="0" indent="0">
              <a:buNone/>
            </a:pPr>
            <a:r>
              <a:rPr lang="ja-JP" altLang="en-US" sz="1600" b="1" i="1"/>
              <a:t>　・　</a:t>
            </a:r>
            <a:r>
              <a:rPr lang="ja-JP" altLang="en-US" sz="1600" b="1">
                <a:solidFill>
                  <a:schemeClr val="tx2"/>
                </a:solidFill>
              </a:rPr>
              <a:t>モデル事業</a:t>
            </a:r>
            <a:r>
              <a:rPr lang="ja-JP" altLang="en-US" sz="1600"/>
              <a:t>等による計画策定支援、</a:t>
            </a:r>
            <a:r>
              <a:rPr lang="ja-JP" altLang="en-US" sz="1600" b="1">
                <a:solidFill>
                  <a:schemeClr val="tx2"/>
                </a:solidFill>
              </a:rPr>
              <a:t>図上演習訓練</a:t>
            </a:r>
            <a:endParaRPr lang="ja-JP" altLang="en-US" sz="1600">
              <a:solidFill>
                <a:schemeClr val="tx2"/>
              </a:solidFill>
            </a:endParaRPr>
          </a:p>
          <a:p>
            <a:pPr marL="182563" indent="-182563" algn="just">
              <a:buNone/>
            </a:pPr>
            <a:r>
              <a:rPr lang="ja-JP" altLang="en-US" b="1"/>
              <a:t>■発災時の応援</a:t>
            </a:r>
            <a:endParaRPr lang="en-US" altLang="ja-JP" b="1"/>
          </a:p>
          <a:p>
            <a:pPr marL="357188" indent="-174625">
              <a:buFont typeface="Arial" panose="020B0604020202020204" pitchFamily="34" charset="0"/>
              <a:buChar char="•"/>
            </a:pPr>
            <a:r>
              <a:rPr lang="ja-JP" altLang="en-US" sz="1600"/>
              <a:t>環境省職員の</a:t>
            </a:r>
            <a:r>
              <a:rPr lang="ja-JP" altLang="en-US" sz="1600" b="1">
                <a:solidFill>
                  <a:schemeClr val="tx2"/>
                </a:solidFill>
              </a:rPr>
              <a:t>現地派遣</a:t>
            </a:r>
            <a:r>
              <a:rPr lang="ja-JP" altLang="en-US" sz="1600"/>
              <a:t>、関連機関への</a:t>
            </a:r>
            <a:r>
              <a:rPr lang="ja-JP" altLang="en-US" sz="1600" b="1">
                <a:solidFill>
                  <a:schemeClr val="tx2"/>
                </a:solidFill>
              </a:rPr>
              <a:t>支援要請</a:t>
            </a:r>
            <a:endParaRPr lang="en-US" altLang="ja-JP" sz="1600">
              <a:solidFill>
                <a:schemeClr val="tx2"/>
              </a:solidFill>
            </a:endParaRPr>
          </a:p>
        </p:txBody>
      </p:sp>
      <p:grpSp>
        <p:nvGrpSpPr>
          <p:cNvPr id="15" name="グループ化 14">
            <a:extLst>
              <a:ext uri="{FF2B5EF4-FFF2-40B4-BE49-F238E27FC236}">
                <a16:creationId xmlns:a16="http://schemas.microsoft.com/office/drawing/2014/main" id="{F81DBD35-1900-E36B-BC1D-15C208BDD734}"/>
              </a:ext>
            </a:extLst>
          </p:cNvPr>
          <p:cNvGrpSpPr>
            <a:grpSpLocks noChangeAspect="1"/>
          </p:cNvGrpSpPr>
          <p:nvPr/>
        </p:nvGrpSpPr>
        <p:grpSpPr>
          <a:xfrm>
            <a:off x="203774" y="5077364"/>
            <a:ext cx="2638397" cy="2134967"/>
            <a:chOff x="-2403752" y="4590474"/>
            <a:chExt cx="3191072" cy="2549070"/>
          </a:xfrm>
        </p:grpSpPr>
        <p:pic>
          <p:nvPicPr>
            <p:cNvPr id="4" name="図 3">
              <a:extLst>
                <a:ext uri="{FF2B5EF4-FFF2-40B4-BE49-F238E27FC236}">
                  <a16:creationId xmlns:a16="http://schemas.microsoft.com/office/drawing/2014/main" id="{B95A7155-3925-C3EC-4AC0-DDB90A33FFFB}"/>
                </a:ext>
              </a:extLst>
            </p:cNvPr>
            <p:cNvPicPr>
              <a:picLocks noChangeAspect="1"/>
            </p:cNvPicPr>
            <p:nvPr/>
          </p:nvPicPr>
          <p:blipFill rotWithShape="1">
            <a:blip r:embed="rId3">
              <a:extLst>
                <a:ext uri="{28A0092B-C50C-407E-A947-70E740481C1C}">
                  <a14:useLocalDpi xmlns:a14="http://schemas.microsoft.com/office/drawing/2010/main" val="0"/>
                </a:ext>
              </a:extLst>
            </a:blip>
            <a:srcRect l="3753" t="13673" r="7491" b="-2429"/>
            <a:stretch>
              <a:fillRect/>
            </a:stretch>
          </p:blipFill>
          <p:spPr>
            <a:xfrm>
              <a:off x="-2403752" y="4590474"/>
              <a:ext cx="2993569" cy="2245178"/>
            </a:xfrm>
            <a:prstGeom prst="rect">
              <a:avLst/>
            </a:prstGeom>
          </p:spPr>
        </p:pic>
        <p:sp>
          <p:nvSpPr>
            <p:cNvPr id="5" name="テキスト ボックス 4">
              <a:extLst>
                <a:ext uri="{FF2B5EF4-FFF2-40B4-BE49-F238E27FC236}">
                  <a16:creationId xmlns:a16="http://schemas.microsoft.com/office/drawing/2014/main" id="{E14DDCCD-DDB7-8D80-085E-E6D900FCC8CC}"/>
                </a:ext>
              </a:extLst>
            </p:cNvPr>
            <p:cNvSpPr txBox="1"/>
            <p:nvPr/>
          </p:nvSpPr>
          <p:spPr>
            <a:xfrm>
              <a:off x="-2206248" y="6761999"/>
              <a:ext cx="2993568" cy="377545"/>
            </a:xfrm>
            <a:prstGeom prst="rect">
              <a:avLst/>
            </a:prstGeom>
            <a:solidFill>
              <a:schemeClr val="bg1">
                <a:alpha val="50000"/>
              </a:schemeClr>
            </a:solidFill>
            <a:ln w="19050">
              <a:noFill/>
            </a:ln>
          </p:spPr>
          <p:txBody>
            <a:bodyPr wrap="square" lIns="91440" tIns="45720" rIns="91440" bIns="45720" rtlCol="0" anchor="t">
              <a:spAutoFit/>
            </a:bodyPr>
            <a:lstStyle/>
            <a:p>
              <a:pPr algn="ctr"/>
              <a:endParaRPr kumimoji="1" lang="ja-JP" altLang="en-US" sz="1200"/>
            </a:p>
          </p:txBody>
        </p:sp>
      </p:grpSp>
      <p:grpSp>
        <p:nvGrpSpPr>
          <p:cNvPr id="16" name="グループ化 15">
            <a:extLst>
              <a:ext uri="{FF2B5EF4-FFF2-40B4-BE49-F238E27FC236}">
                <a16:creationId xmlns:a16="http://schemas.microsoft.com/office/drawing/2014/main" id="{6AA24474-5831-157D-BA75-A43B936836D6}"/>
              </a:ext>
            </a:extLst>
          </p:cNvPr>
          <p:cNvGrpSpPr>
            <a:grpSpLocks noChangeAspect="1"/>
          </p:cNvGrpSpPr>
          <p:nvPr/>
        </p:nvGrpSpPr>
        <p:grpSpPr>
          <a:xfrm>
            <a:off x="2743070" y="5096415"/>
            <a:ext cx="2468305" cy="1816413"/>
            <a:chOff x="6289628" y="3788245"/>
            <a:chExt cx="3963383" cy="2976374"/>
          </a:xfrm>
        </p:grpSpPr>
        <p:pic>
          <p:nvPicPr>
            <p:cNvPr id="8" name="図 7">
              <a:extLst>
                <a:ext uri="{FF2B5EF4-FFF2-40B4-BE49-F238E27FC236}">
                  <a16:creationId xmlns:a16="http://schemas.microsoft.com/office/drawing/2014/main" id="{FA679B63-08B2-FEC2-C11D-FFB6D4BBB884}"/>
                </a:ext>
              </a:extLst>
            </p:cNvPr>
            <p:cNvPicPr>
              <a:picLocks noChangeAspect="1"/>
            </p:cNvPicPr>
            <p:nvPr/>
          </p:nvPicPr>
          <p:blipFill rotWithShape="1">
            <a:blip r:embed="rId4">
              <a:extLst>
                <a:ext uri="{28A0092B-C50C-407E-A947-70E740481C1C}">
                  <a14:useLocalDpi xmlns:a14="http://schemas.microsoft.com/office/drawing/2010/main" val="0"/>
                </a:ext>
              </a:extLst>
            </a:blip>
            <a:srcRect l="407" t="12420" r="11360" b="-702"/>
            <a:stretch>
              <a:fillRect/>
            </a:stretch>
          </p:blipFill>
          <p:spPr>
            <a:xfrm>
              <a:off x="6289628" y="3788245"/>
              <a:ext cx="3963383" cy="2972538"/>
            </a:xfrm>
            <a:prstGeom prst="rect">
              <a:avLst/>
            </a:prstGeom>
          </p:spPr>
        </p:pic>
        <p:sp>
          <p:nvSpPr>
            <p:cNvPr id="12" name="テキスト ボックス 11">
              <a:extLst>
                <a:ext uri="{FF2B5EF4-FFF2-40B4-BE49-F238E27FC236}">
                  <a16:creationId xmlns:a16="http://schemas.microsoft.com/office/drawing/2014/main" id="{6AE0C29F-E1CE-AEF7-BE7B-4C06752EC915}"/>
                </a:ext>
              </a:extLst>
            </p:cNvPr>
            <p:cNvSpPr txBox="1"/>
            <p:nvPr/>
          </p:nvSpPr>
          <p:spPr>
            <a:xfrm>
              <a:off x="7224344" y="5971841"/>
              <a:ext cx="2950676" cy="792778"/>
            </a:xfrm>
            <a:prstGeom prst="rect">
              <a:avLst/>
            </a:prstGeom>
            <a:noFill/>
            <a:ln w="19050">
              <a:noFill/>
            </a:ln>
          </p:spPr>
          <p:txBody>
            <a:bodyPr wrap="square" lIns="91440" tIns="45720" rIns="91440" bIns="45720" rtlCol="0" anchor="t">
              <a:spAutoFit/>
            </a:bodyPr>
            <a:lstStyle/>
            <a:p>
              <a:pPr algn="ctr"/>
              <a:r>
                <a:rPr kumimoji="1" lang="ja-JP" altLang="en-US" sz="1200" b="1">
                  <a:solidFill>
                    <a:schemeClr val="bg1"/>
                  </a:solidFill>
                  <a:effectLst>
                    <a:outerShdw blurRad="38100" dist="38100" dir="2700000" algn="tl">
                      <a:srgbClr val="000000">
                        <a:alpha val="43137"/>
                      </a:srgbClr>
                    </a:outerShdw>
                  </a:effectLst>
                </a:rPr>
                <a:t>能登半島地震での</a:t>
              </a:r>
              <a:endParaRPr kumimoji="1" lang="en-US" altLang="ja-JP" sz="1200" b="1">
                <a:solidFill>
                  <a:schemeClr val="bg1"/>
                </a:solidFill>
                <a:effectLst>
                  <a:outerShdw blurRad="38100" dist="38100" dir="2700000" algn="tl">
                    <a:srgbClr val="000000">
                      <a:alpha val="43137"/>
                    </a:srgbClr>
                  </a:outerShdw>
                </a:effectLst>
              </a:endParaRPr>
            </a:p>
            <a:p>
              <a:pPr algn="ctr"/>
              <a:r>
                <a:rPr kumimoji="1" lang="ja-JP" altLang="en-US" sz="1200" b="1">
                  <a:solidFill>
                    <a:schemeClr val="bg1"/>
                  </a:solidFill>
                  <a:effectLst>
                    <a:outerShdw blurRad="38100" dist="38100" dir="2700000" algn="tl">
                      <a:srgbClr val="000000">
                        <a:alpha val="43137"/>
                      </a:srgbClr>
                    </a:outerShdw>
                  </a:effectLst>
                </a:rPr>
                <a:t>現地支援の様子</a:t>
              </a:r>
            </a:p>
          </p:txBody>
        </p:sp>
      </p:grpSp>
      <p:sp>
        <p:nvSpPr>
          <p:cNvPr id="29" name="正方形/長方形 28">
            <a:extLst>
              <a:ext uri="{FF2B5EF4-FFF2-40B4-BE49-F238E27FC236}">
                <a16:creationId xmlns:a16="http://schemas.microsoft.com/office/drawing/2014/main" id="{436527CC-888D-22AE-1D85-62DE717707D4}"/>
              </a:ext>
            </a:extLst>
          </p:cNvPr>
          <p:cNvSpPr/>
          <p:nvPr/>
        </p:nvSpPr>
        <p:spPr>
          <a:xfrm>
            <a:off x="118698" y="1038008"/>
            <a:ext cx="5131259" cy="540000"/>
          </a:xfrm>
          <a:prstGeom prst="rect">
            <a:avLst/>
          </a:prstGeom>
          <a:solidFill>
            <a:srgbClr val="1F6F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000" b="1">
                <a:solidFill>
                  <a:schemeClr val="bg1"/>
                </a:solidFill>
                <a:latin typeface="Meiryo UI" panose="020B0604030504040204" pitchFamily="50" charset="-128"/>
                <a:ea typeface="Meiryo UI" panose="020B0604030504040204" pitchFamily="50" charset="-128"/>
              </a:rPr>
              <a:t>災害廃棄物の適切かつ迅速な処理</a:t>
            </a:r>
          </a:p>
        </p:txBody>
      </p:sp>
      <p:sp>
        <p:nvSpPr>
          <p:cNvPr id="14" name="コンテンツ プレースホルダー 2">
            <a:extLst>
              <a:ext uri="{FF2B5EF4-FFF2-40B4-BE49-F238E27FC236}">
                <a16:creationId xmlns:a16="http://schemas.microsoft.com/office/drawing/2014/main" id="{CCC973F2-8A00-9817-8A0F-98BADD8F708A}"/>
              </a:ext>
            </a:extLst>
          </p:cNvPr>
          <p:cNvSpPr txBox="1">
            <a:spLocks/>
          </p:cNvSpPr>
          <p:nvPr/>
        </p:nvSpPr>
        <p:spPr>
          <a:xfrm>
            <a:off x="5402151" y="1624157"/>
            <a:ext cx="5229113" cy="1835269"/>
          </a:xfrm>
          <a:prstGeom prst="rect">
            <a:avLst/>
          </a:prstGeom>
          <a:ln w="19050">
            <a:solidFill>
              <a:schemeClr val="tx2"/>
            </a:solidFill>
          </a:ln>
        </p:spPr>
        <p:txBody>
          <a:bodyPr wrap="square" lIns="180000" tIns="180000" rIns="180000" bIns="144000">
            <a:spAutoFit/>
          </a:bodyPr>
          <a:lstStyle>
            <a:lvl1pPr marL="273050" indent="-273050" algn="l" defTabSz="1007943" rtl="0" eaLnBrk="1" latinLnBrk="0" hangingPunct="1">
              <a:lnSpc>
                <a:spcPct val="100000"/>
              </a:lnSpc>
              <a:spcBef>
                <a:spcPts val="600"/>
              </a:spcBef>
              <a:buFont typeface="Wingdings" panose="05000000000000000000" pitchFamily="2" charset="2"/>
              <a:buChar char="n"/>
              <a:defRPr kumimoji="1" sz="2000" kern="1200">
                <a:solidFill>
                  <a:schemeClr val="tx1"/>
                </a:solidFill>
                <a:latin typeface="+mn-lt"/>
                <a:ea typeface="+mn-ea"/>
                <a:cs typeface="+mn-cs"/>
              </a:defRPr>
            </a:lvl1pPr>
            <a:lvl2pPr marL="447675" indent="-174625" algn="l" defTabSz="1007943" rtl="0" eaLnBrk="1" latinLnBrk="0" hangingPunct="1">
              <a:lnSpc>
                <a:spcPct val="100000"/>
              </a:lnSpc>
              <a:spcBef>
                <a:spcPts val="400"/>
              </a:spcBef>
              <a:buFont typeface="Arial" panose="020B0604020202020204" pitchFamily="34" charset="0"/>
              <a:buChar char="•"/>
              <a:defRPr kumimoji="1" sz="1800" kern="1200">
                <a:solidFill>
                  <a:schemeClr val="tx1"/>
                </a:solidFill>
                <a:latin typeface="+mn-lt"/>
                <a:ea typeface="+mn-ea"/>
                <a:cs typeface="+mn-cs"/>
              </a:defRPr>
            </a:lvl2pPr>
            <a:lvl3pPr marL="690563" indent="-233363" algn="l" defTabSz="1007943" rtl="0" eaLnBrk="1" latinLnBrk="0" hangingPunct="1">
              <a:lnSpc>
                <a:spcPct val="100000"/>
              </a:lnSpc>
              <a:spcBef>
                <a:spcPts val="200"/>
              </a:spcBef>
              <a:buFont typeface="Wingdings" panose="05000000000000000000" pitchFamily="2" charset="2"/>
              <a:buChar char="ü"/>
              <a:defRPr kumimoji="1" sz="1600" kern="1200">
                <a:solidFill>
                  <a:schemeClr val="tx1"/>
                </a:solidFill>
                <a:latin typeface="+mn-lt"/>
                <a:ea typeface="+mn-ea"/>
                <a:cs typeface="+mn-cs"/>
              </a:defRPr>
            </a:lvl3pPr>
            <a:lvl4pPr marL="904875" indent="-215900" algn="l" defTabSz="1007943" rtl="0" eaLnBrk="1" latinLnBrk="0" hangingPunct="1">
              <a:lnSpc>
                <a:spcPct val="100000"/>
              </a:lnSpc>
              <a:spcBef>
                <a:spcPts val="200"/>
              </a:spcBef>
              <a:buFont typeface="Meiryo UI" panose="020B0604030504040204" pitchFamily="50" charset="-128"/>
              <a:buChar char="※"/>
              <a:defRPr kumimoji="1" sz="1200" kern="1200">
                <a:solidFill>
                  <a:schemeClr val="tx1"/>
                </a:solidFill>
                <a:latin typeface="+mn-lt"/>
                <a:ea typeface="+mn-ea"/>
                <a:cs typeface="+mn-cs"/>
              </a:defRPr>
            </a:lvl4pPr>
            <a:lvl5pPr marL="0" indent="0" algn="l" defTabSz="1007943" rtl="0" eaLnBrk="1" latinLnBrk="0" hangingPunct="1">
              <a:lnSpc>
                <a:spcPct val="90000"/>
              </a:lnSpc>
              <a:spcBef>
                <a:spcPts val="551"/>
              </a:spcBef>
              <a:buFontTx/>
              <a:buNone/>
              <a:defRPr kumimoji="1" sz="20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spcBef>
                <a:spcPts val="1200"/>
              </a:spcBef>
            </a:pPr>
            <a:r>
              <a:rPr lang="ja-JP" altLang="en-US" b="1"/>
              <a:t>クマ対策　</a:t>
            </a:r>
            <a:br>
              <a:rPr lang="en-US" altLang="ja-JP" sz="1800"/>
            </a:br>
            <a:r>
              <a:rPr lang="ja-JP" altLang="ja-JP" sz="1600" b="1">
                <a:solidFill>
                  <a:schemeClr val="tx2"/>
                </a:solidFill>
              </a:rPr>
              <a:t>クマ対策専門官</a:t>
            </a:r>
            <a:r>
              <a:rPr lang="ja-JP" altLang="en-US" sz="1600" b="1">
                <a:solidFill>
                  <a:schemeClr val="tx2"/>
                </a:solidFill>
              </a:rPr>
              <a:t>７</a:t>
            </a:r>
            <a:r>
              <a:rPr lang="ja-JP" altLang="ja-JP" sz="1600" b="1">
                <a:solidFill>
                  <a:schemeClr val="tx2"/>
                </a:solidFill>
              </a:rPr>
              <a:t>名、広域鳥獣対策専門官</a:t>
            </a:r>
            <a:r>
              <a:rPr lang="en-US" altLang="ja-JP" sz="1600" b="1">
                <a:solidFill>
                  <a:schemeClr val="tx2"/>
                </a:solidFill>
              </a:rPr>
              <a:t>10</a:t>
            </a:r>
            <a:r>
              <a:rPr lang="ja-JP" altLang="ja-JP" sz="1600" b="1">
                <a:solidFill>
                  <a:schemeClr val="tx2"/>
                </a:solidFill>
              </a:rPr>
              <a:t>名</a:t>
            </a:r>
            <a:r>
              <a:rPr lang="ja-JP" altLang="ja-JP" sz="1600"/>
              <a:t>を</a:t>
            </a:r>
            <a:r>
              <a:rPr lang="ja-JP" altLang="en-US" sz="1600"/>
              <a:t>配置（令和</a:t>
            </a:r>
            <a:r>
              <a:rPr lang="en-US" altLang="ja-JP" sz="1600"/>
              <a:t>8</a:t>
            </a:r>
            <a:r>
              <a:rPr lang="ja-JP" altLang="en-US" sz="1600"/>
              <a:t>年度）</a:t>
            </a:r>
            <a:endParaRPr lang="en-US" altLang="ja-JP" sz="1600"/>
          </a:p>
          <a:p>
            <a:pPr>
              <a:spcBef>
                <a:spcPts val="1200"/>
              </a:spcBef>
            </a:pPr>
            <a:r>
              <a:rPr lang="ja-JP" altLang="en-US" b="1"/>
              <a:t>外来生物対策</a:t>
            </a:r>
            <a:endParaRPr lang="en-US" altLang="ja-JP" b="1"/>
          </a:p>
          <a:p>
            <a:pPr marL="0" indent="0">
              <a:spcBef>
                <a:spcPts val="0"/>
              </a:spcBef>
              <a:buNone/>
            </a:pPr>
            <a:r>
              <a:rPr lang="ja-JP" altLang="en-US" sz="1600"/>
              <a:t>　　自治体が行う防除事業に対する交付金を執行</a:t>
            </a:r>
            <a:endParaRPr lang="en-US" altLang="ja-JP" sz="1600"/>
          </a:p>
        </p:txBody>
      </p:sp>
      <p:grpSp>
        <p:nvGrpSpPr>
          <p:cNvPr id="46" name="グループ化 45">
            <a:extLst>
              <a:ext uri="{FF2B5EF4-FFF2-40B4-BE49-F238E27FC236}">
                <a16:creationId xmlns:a16="http://schemas.microsoft.com/office/drawing/2014/main" id="{68931368-1C72-D034-12D1-A292753CBE2F}"/>
              </a:ext>
            </a:extLst>
          </p:cNvPr>
          <p:cNvGrpSpPr/>
          <p:nvPr/>
        </p:nvGrpSpPr>
        <p:grpSpPr>
          <a:xfrm>
            <a:off x="7650253" y="5789464"/>
            <a:ext cx="2763849" cy="1517299"/>
            <a:chOff x="7806411" y="5675840"/>
            <a:chExt cx="2602963" cy="1317286"/>
          </a:xfrm>
        </p:grpSpPr>
        <p:grpSp>
          <p:nvGrpSpPr>
            <p:cNvPr id="45" name="グループ化 44">
              <a:extLst>
                <a:ext uri="{FF2B5EF4-FFF2-40B4-BE49-F238E27FC236}">
                  <a16:creationId xmlns:a16="http://schemas.microsoft.com/office/drawing/2014/main" id="{12C6C216-2C1E-8BF7-876D-2974874CD9B8}"/>
                </a:ext>
              </a:extLst>
            </p:cNvPr>
            <p:cNvGrpSpPr/>
            <p:nvPr/>
          </p:nvGrpSpPr>
          <p:grpSpPr>
            <a:xfrm>
              <a:off x="7806411" y="5675840"/>
              <a:ext cx="2461671" cy="1317286"/>
              <a:chOff x="7638322" y="5811205"/>
              <a:chExt cx="2461671" cy="1317286"/>
            </a:xfrm>
          </p:grpSpPr>
          <p:pic>
            <p:nvPicPr>
              <p:cNvPr id="31" name="Picture 2">
                <a:extLst>
                  <a:ext uri="{FF2B5EF4-FFF2-40B4-BE49-F238E27FC236}">
                    <a16:creationId xmlns:a16="http://schemas.microsoft.com/office/drawing/2014/main" id="{A5607CD7-FB70-3F08-F18C-3F68458623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19" t="10052" r="51004" b="19306"/>
              <a:stretch>
                <a:fillRect/>
              </a:stretch>
            </p:blipFill>
            <p:spPr bwMode="auto">
              <a:xfrm rot="16200000">
                <a:off x="8449563" y="5478061"/>
                <a:ext cx="1317286" cy="1983574"/>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5ECAD36F-81DC-DAD4-B43E-9B34DBF4F8B7}"/>
                  </a:ext>
                </a:extLst>
              </p:cNvPr>
              <p:cNvSpPr txBox="1"/>
              <p:nvPr/>
            </p:nvSpPr>
            <p:spPr>
              <a:xfrm>
                <a:off x="7638322" y="6850197"/>
                <a:ext cx="2461266" cy="272703"/>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ja-JP" altLang="en-US" sz="1172" b="1"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メイリオ" panose="020B0604030504040204" pitchFamily="50" charset="-128"/>
                    <a:ea typeface="メイリオ" panose="020B0604030504040204" pitchFamily="50" charset="-128"/>
                    <a:cs typeface="+mn-cs"/>
                  </a:rPr>
                  <a:t>クビアカツヤカミキリ</a:t>
                </a:r>
                <a:endParaRPr kumimoji="0" lang="ja-JP" altLang="en-US" sz="1172" b="1"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grpSp>
        <p:sp>
          <p:nvSpPr>
            <p:cNvPr id="34" name="テキスト ボックス 33">
              <a:extLst>
                <a:ext uri="{FF2B5EF4-FFF2-40B4-BE49-F238E27FC236}">
                  <a16:creationId xmlns:a16="http://schemas.microsoft.com/office/drawing/2014/main" id="{302066B7-9E71-3D5C-CCA4-54415649CCAB}"/>
                </a:ext>
              </a:extLst>
            </p:cNvPr>
            <p:cNvSpPr txBox="1"/>
            <p:nvPr/>
          </p:nvSpPr>
          <p:spPr>
            <a:xfrm>
              <a:off x="9552669" y="6762294"/>
              <a:ext cx="856705" cy="230832"/>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en-US" altLang="ja-JP"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a:t>
              </a:r>
              <a:r>
                <a:rPr kumimoji="0" lang="ja-JP" altLang="en-US"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環境省</a:t>
              </a:r>
              <a:endParaRPr kumimoji="0" lang="ja-JP" altLang="en-US" sz="900" b="0"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grpSp>
      <p:grpSp>
        <p:nvGrpSpPr>
          <p:cNvPr id="42" name="グループ化 41">
            <a:extLst>
              <a:ext uri="{FF2B5EF4-FFF2-40B4-BE49-F238E27FC236}">
                <a16:creationId xmlns:a16="http://schemas.microsoft.com/office/drawing/2014/main" id="{5CC20746-9FD2-2545-0000-6EDB6E08FB50}"/>
              </a:ext>
            </a:extLst>
          </p:cNvPr>
          <p:cNvGrpSpPr/>
          <p:nvPr/>
        </p:nvGrpSpPr>
        <p:grpSpPr>
          <a:xfrm>
            <a:off x="5462700" y="5811205"/>
            <a:ext cx="2688454" cy="1517300"/>
            <a:chOff x="5299237" y="5657027"/>
            <a:chExt cx="2590830" cy="1435221"/>
          </a:xfrm>
        </p:grpSpPr>
        <p:grpSp>
          <p:nvGrpSpPr>
            <p:cNvPr id="41" name="グループ化 40">
              <a:extLst>
                <a:ext uri="{FF2B5EF4-FFF2-40B4-BE49-F238E27FC236}">
                  <a16:creationId xmlns:a16="http://schemas.microsoft.com/office/drawing/2014/main" id="{FF3FC0D8-1676-595F-B4E9-8A539226E9E9}"/>
                </a:ext>
              </a:extLst>
            </p:cNvPr>
            <p:cNvGrpSpPr/>
            <p:nvPr/>
          </p:nvGrpSpPr>
          <p:grpSpPr>
            <a:xfrm>
              <a:off x="5673204" y="5657027"/>
              <a:ext cx="2216863" cy="1435221"/>
              <a:chOff x="5652216" y="5703774"/>
              <a:chExt cx="2216863" cy="1435221"/>
            </a:xfrm>
          </p:grpSpPr>
          <p:pic>
            <p:nvPicPr>
              <p:cNvPr id="32" name="Picture 2" descr="ナガエツルノゲイトウ">
                <a:extLst>
                  <a:ext uri="{FF2B5EF4-FFF2-40B4-BE49-F238E27FC236}">
                    <a16:creationId xmlns:a16="http://schemas.microsoft.com/office/drawing/2014/main" id="{17C6F072-E773-7147-95BE-82F290C924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216" y="5703774"/>
                <a:ext cx="2159539" cy="143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32">
                <a:extLst>
                  <a:ext uri="{FF2B5EF4-FFF2-40B4-BE49-F238E27FC236}">
                    <a16:creationId xmlns:a16="http://schemas.microsoft.com/office/drawing/2014/main" id="{83AA38FE-3FEE-043D-EBB0-12B420799CB1}"/>
                  </a:ext>
                </a:extLst>
              </p:cNvPr>
              <p:cNvSpPr txBox="1"/>
              <p:nvPr/>
            </p:nvSpPr>
            <p:spPr>
              <a:xfrm>
                <a:off x="7012374" y="6882187"/>
                <a:ext cx="856705" cy="230832"/>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en-US" altLang="ja-JP"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a:t>
                </a:r>
                <a:r>
                  <a:rPr kumimoji="0" lang="ja-JP" altLang="en-US"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環境省</a:t>
                </a:r>
                <a:endParaRPr kumimoji="0" lang="ja-JP" altLang="en-US" sz="900" b="0"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grpSp>
        <p:sp>
          <p:nvSpPr>
            <p:cNvPr id="36" name="テキスト ボックス 35">
              <a:extLst>
                <a:ext uri="{FF2B5EF4-FFF2-40B4-BE49-F238E27FC236}">
                  <a16:creationId xmlns:a16="http://schemas.microsoft.com/office/drawing/2014/main" id="{6B78A73D-695B-F74F-A2C7-41770897B9C5}"/>
                </a:ext>
              </a:extLst>
            </p:cNvPr>
            <p:cNvSpPr txBox="1"/>
            <p:nvPr/>
          </p:nvSpPr>
          <p:spPr>
            <a:xfrm>
              <a:off x="5299237" y="6739441"/>
              <a:ext cx="2461266" cy="272703"/>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ja-JP" altLang="en-US" sz="1172" b="1"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メイリオ" panose="020B0604030504040204" pitchFamily="50" charset="-128"/>
                  <a:ea typeface="メイリオ" panose="020B0604030504040204" pitchFamily="50" charset="-128"/>
                  <a:cs typeface="+mn-cs"/>
                </a:rPr>
                <a:t>ナガエツルノゲイトウ</a:t>
              </a:r>
              <a:endParaRPr kumimoji="0" lang="ja-JP" altLang="en-US" sz="1172" b="1"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grpSp>
      <p:sp>
        <p:nvSpPr>
          <p:cNvPr id="37" name="正方形/長方形 36">
            <a:extLst>
              <a:ext uri="{FF2B5EF4-FFF2-40B4-BE49-F238E27FC236}">
                <a16:creationId xmlns:a16="http://schemas.microsoft.com/office/drawing/2014/main" id="{564BBAD8-B21B-971C-519C-F37E29413980}"/>
              </a:ext>
            </a:extLst>
          </p:cNvPr>
          <p:cNvSpPr/>
          <p:nvPr/>
        </p:nvSpPr>
        <p:spPr>
          <a:xfrm>
            <a:off x="5402151" y="1030944"/>
            <a:ext cx="5229113" cy="540000"/>
          </a:xfrm>
          <a:prstGeom prst="rect">
            <a:avLst/>
          </a:prstGeom>
          <a:solidFill>
            <a:srgbClr val="2FBF8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000" b="1">
                <a:solidFill>
                  <a:schemeClr val="bg1"/>
                </a:solidFill>
                <a:latin typeface="Meiryo UI" panose="020B0604030504040204" pitchFamily="50" charset="-128"/>
                <a:ea typeface="Meiryo UI" panose="020B0604030504040204" pitchFamily="50" charset="-128"/>
              </a:rPr>
              <a:t>野生生物による被害対策</a:t>
            </a:r>
          </a:p>
        </p:txBody>
      </p:sp>
      <p:grpSp>
        <p:nvGrpSpPr>
          <p:cNvPr id="43" name="グループ化 42">
            <a:extLst>
              <a:ext uri="{FF2B5EF4-FFF2-40B4-BE49-F238E27FC236}">
                <a16:creationId xmlns:a16="http://schemas.microsoft.com/office/drawing/2014/main" id="{D148C7B0-9149-FD46-40BF-73490B2E6B79}"/>
              </a:ext>
            </a:extLst>
          </p:cNvPr>
          <p:cNvGrpSpPr/>
          <p:nvPr/>
        </p:nvGrpSpPr>
        <p:grpSpPr>
          <a:xfrm>
            <a:off x="6364203" y="3890706"/>
            <a:ext cx="3085722" cy="1814072"/>
            <a:chOff x="5297382" y="3901062"/>
            <a:chExt cx="2704568" cy="1639633"/>
          </a:xfrm>
        </p:grpSpPr>
        <p:pic>
          <p:nvPicPr>
            <p:cNvPr id="38" name="図 37">
              <a:extLst>
                <a:ext uri="{FF2B5EF4-FFF2-40B4-BE49-F238E27FC236}">
                  <a16:creationId xmlns:a16="http://schemas.microsoft.com/office/drawing/2014/main" id="{C08B82E7-18D3-B65E-9096-0F5A8B312B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2502" y="3901062"/>
              <a:ext cx="2459448" cy="1639633"/>
            </a:xfrm>
            <a:prstGeom prst="rect">
              <a:avLst/>
            </a:prstGeom>
          </p:spPr>
        </p:pic>
        <p:sp>
          <p:nvSpPr>
            <p:cNvPr id="39" name="テキスト ボックス 38">
              <a:extLst>
                <a:ext uri="{FF2B5EF4-FFF2-40B4-BE49-F238E27FC236}">
                  <a16:creationId xmlns:a16="http://schemas.microsoft.com/office/drawing/2014/main" id="{7B3C8C71-D079-85C0-6518-AE36DEE6869C}"/>
                </a:ext>
              </a:extLst>
            </p:cNvPr>
            <p:cNvSpPr txBox="1"/>
            <p:nvPr/>
          </p:nvSpPr>
          <p:spPr>
            <a:xfrm>
              <a:off x="7134590" y="5284021"/>
              <a:ext cx="856705" cy="230832"/>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en-US" altLang="ja-JP"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a:t>
              </a:r>
              <a:r>
                <a:rPr kumimoji="0" lang="ja-JP" altLang="en-US" sz="900" kern="0">
                  <a:ln w="3175">
                    <a:noFill/>
                  </a:ln>
                  <a:solidFill>
                    <a:prstClr val="white"/>
                  </a:solidFill>
                  <a:effectLst>
                    <a:glow rad="63500">
                      <a:prstClr val="black">
                        <a:alpha val="40000"/>
                      </a:prstClr>
                    </a:glow>
                    <a:outerShdw blurRad="50800" dist="50800" dir="5400000" algn="ctr" rotWithShape="0">
                      <a:prstClr val="black"/>
                    </a:outerShdw>
                  </a:effectLst>
                  <a:latin typeface="メイリオ" panose="020B0604030504040204" pitchFamily="50" charset="-128"/>
                  <a:ea typeface="メイリオ" panose="020B0604030504040204" pitchFamily="50" charset="-128"/>
                </a:rPr>
                <a:t>環境省</a:t>
              </a:r>
              <a:endParaRPr kumimoji="0" lang="ja-JP" altLang="en-US" sz="900" b="0"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sp>
          <p:nvSpPr>
            <p:cNvPr id="40" name="テキスト ボックス 39">
              <a:extLst>
                <a:ext uri="{FF2B5EF4-FFF2-40B4-BE49-F238E27FC236}">
                  <a16:creationId xmlns:a16="http://schemas.microsoft.com/office/drawing/2014/main" id="{A7EDF010-1F52-502D-0D92-53357839BB79}"/>
                </a:ext>
              </a:extLst>
            </p:cNvPr>
            <p:cNvSpPr txBox="1"/>
            <p:nvPr/>
          </p:nvSpPr>
          <p:spPr>
            <a:xfrm>
              <a:off x="5297382" y="5256436"/>
              <a:ext cx="2461266" cy="272703"/>
            </a:xfrm>
            <a:prstGeom prst="rect">
              <a:avLst/>
            </a:prstGeom>
            <a:noFill/>
          </p:spPr>
          <p:txBody>
            <a:bodyPr wrap="square">
              <a:spAutoFit/>
            </a:bodyPr>
            <a:lstStyle/>
            <a:p>
              <a:pPr marL="0" marR="0" lvl="0" indent="0" algn="ctr" defTabSz="382876" rtl="0" eaLnBrk="1" fontAlgn="auto" latinLnBrk="0" hangingPunct="1">
                <a:lnSpc>
                  <a:spcPct val="100000"/>
                </a:lnSpc>
                <a:spcBef>
                  <a:spcPts val="0"/>
                </a:spcBef>
                <a:spcAft>
                  <a:spcPts val="0"/>
                </a:spcAft>
                <a:buClrTx/>
                <a:buSzTx/>
                <a:buFontTx/>
                <a:buNone/>
                <a:tabLst/>
                <a:defRPr/>
              </a:pPr>
              <a:r>
                <a:rPr kumimoji="0" lang="ja-JP" altLang="en-US" sz="1172" b="1"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メイリオ" panose="020B0604030504040204" pitchFamily="50" charset="-128"/>
                  <a:ea typeface="メイリオ" panose="020B0604030504040204" pitchFamily="50" charset="-128"/>
                  <a:cs typeface="+mn-cs"/>
                </a:rPr>
                <a:t>ツキノワグマ</a:t>
              </a:r>
              <a:endParaRPr kumimoji="0" lang="ja-JP" altLang="en-US" sz="1172" b="1" i="0" u="none" strike="noStrike" kern="0" cap="none" spc="0" normalizeH="0" baseline="0" noProof="0">
                <a:ln w="3175">
                  <a:noFill/>
                </a:ln>
                <a:solidFill>
                  <a:prstClr val="white"/>
                </a:solidFill>
                <a:effectLst>
                  <a:glow rad="63500">
                    <a:prstClr val="black">
                      <a:alpha val="40000"/>
                    </a:prstClr>
                  </a:glow>
                  <a:outerShdw blurRad="50800" dist="50800" dir="5400000" algn="ctr" rotWithShape="0">
                    <a:prstClr val="black"/>
                  </a:outerShdw>
                </a:effectLst>
                <a:uLnTx/>
                <a:uFillTx/>
                <a:latin typeface="Meiryo UI"/>
                <a:ea typeface="Meiryo UI"/>
                <a:cs typeface="+mn-cs"/>
              </a:endParaRPr>
            </a:p>
          </p:txBody>
        </p:sp>
      </p:grpSp>
      <p:sp>
        <p:nvSpPr>
          <p:cNvPr id="7" name="テキスト ボックス 6">
            <a:extLst>
              <a:ext uri="{FF2B5EF4-FFF2-40B4-BE49-F238E27FC236}">
                <a16:creationId xmlns:a16="http://schemas.microsoft.com/office/drawing/2014/main" id="{7A407BAC-EB07-0451-8A5E-2E89B8D3D362}"/>
              </a:ext>
            </a:extLst>
          </p:cNvPr>
          <p:cNvSpPr txBox="1"/>
          <p:nvPr/>
        </p:nvSpPr>
        <p:spPr>
          <a:xfrm>
            <a:off x="-251608" y="6527047"/>
            <a:ext cx="3259053" cy="276999"/>
          </a:xfrm>
          <a:prstGeom prst="rect">
            <a:avLst/>
          </a:prstGeom>
          <a:noFill/>
        </p:spPr>
        <p:txBody>
          <a:bodyPr wrap="square">
            <a:spAutoFit/>
          </a:bodyPr>
          <a:lstStyle/>
          <a:p>
            <a:pPr algn="ctr"/>
            <a:r>
              <a:rPr kumimoji="1" lang="ja-JP" altLang="en-US" sz="1200" b="1">
                <a:solidFill>
                  <a:schemeClr val="bg1"/>
                </a:solidFill>
                <a:effectLst>
                  <a:outerShdw blurRad="38100" dist="38100" dir="2700000" algn="tl">
                    <a:srgbClr val="000000">
                      <a:alpha val="43137"/>
                    </a:srgbClr>
                  </a:outerShdw>
                </a:effectLst>
                <a:latin typeface="+mj-lt"/>
              </a:rPr>
              <a:t>図上演習訓練の様子</a:t>
            </a:r>
          </a:p>
        </p:txBody>
      </p:sp>
      <p:sp>
        <p:nvSpPr>
          <p:cNvPr id="10" name="矢印: 五方向 9">
            <a:extLst>
              <a:ext uri="{FF2B5EF4-FFF2-40B4-BE49-F238E27FC236}">
                <a16:creationId xmlns:a16="http://schemas.microsoft.com/office/drawing/2014/main" id="{1741B4EE-2750-4888-356A-80C90D373D13}"/>
              </a:ext>
            </a:extLst>
          </p:cNvPr>
          <p:cNvSpPr/>
          <p:nvPr/>
        </p:nvSpPr>
        <p:spPr>
          <a:xfrm>
            <a:off x="203774" y="4453890"/>
            <a:ext cx="2638397" cy="488763"/>
          </a:xfrm>
          <a:prstGeom prst="homePlate">
            <a:avLst/>
          </a:prstGeom>
          <a:solidFill>
            <a:srgbClr val="1F6F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400">
              <a:solidFill>
                <a:schemeClr val="tx1"/>
              </a:solidFill>
              <a:latin typeface="Meiryo UI" panose="020B0604030504040204" pitchFamily="50" charset="-128"/>
              <a:ea typeface="Meiryo UI" panose="020B0604030504040204" pitchFamily="50" charset="-128"/>
            </a:endParaRPr>
          </a:p>
        </p:txBody>
      </p:sp>
      <p:grpSp>
        <p:nvGrpSpPr>
          <p:cNvPr id="21" name="グループ化 20">
            <a:extLst>
              <a:ext uri="{FF2B5EF4-FFF2-40B4-BE49-F238E27FC236}">
                <a16:creationId xmlns:a16="http://schemas.microsoft.com/office/drawing/2014/main" id="{267AFFB9-12D0-58C9-BB00-9F809881FF28}"/>
              </a:ext>
            </a:extLst>
          </p:cNvPr>
          <p:cNvGrpSpPr/>
          <p:nvPr/>
        </p:nvGrpSpPr>
        <p:grpSpPr>
          <a:xfrm>
            <a:off x="2752595" y="4463415"/>
            <a:ext cx="2468305" cy="479239"/>
            <a:chOff x="2790695" y="4444365"/>
            <a:chExt cx="2468305" cy="479239"/>
          </a:xfrm>
          <a:solidFill>
            <a:srgbClr val="1F6F8B"/>
          </a:solidFill>
        </p:grpSpPr>
        <p:sp>
          <p:nvSpPr>
            <p:cNvPr id="18" name="矢印: 山形 17">
              <a:extLst>
                <a:ext uri="{FF2B5EF4-FFF2-40B4-BE49-F238E27FC236}">
                  <a16:creationId xmlns:a16="http://schemas.microsoft.com/office/drawing/2014/main" id="{562E2642-659F-8961-6314-9C7B6C2E5968}"/>
                </a:ext>
              </a:extLst>
            </p:cNvPr>
            <p:cNvSpPr/>
            <p:nvPr/>
          </p:nvSpPr>
          <p:spPr>
            <a:xfrm>
              <a:off x="2790695" y="4448175"/>
              <a:ext cx="2468305" cy="475429"/>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400">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84DFA091-BD04-20F6-9C4A-9D861A176586}"/>
                </a:ext>
              </a:extLst>
            </p:cNvPr>
            <p:cNvSpPr/>
            <p:nvPr/>
          </p:nvSpPr>
          <p:spPr>
            <a:xfrm>
              <a:off x="4733925" y="4444365"/>
              <a:ext cx="525075" cy="4754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400">
                <a:solidFill>
                  <a:schemeClr val="tx1"/>
                </a:solidFill>
                <a:latin typeface="Meiryo UI" panose="020B0604030504040204" pitchFamily="50" charset="-128"/>
                <a:ea typeface="Meiryo UI" panose="020B0604030504040204" pitchFamily="50" charset="-128"/>
              </a:endParaRPr>
            </a:p>
          </p:txBody>
        </p:sp>
      </p:grpSp>
      <p:sp>
        <p:nvSpPr>
          <p:cNvPr id="23" name="テキスト ボックス 22">
            <a:extLst>
              <a:ext uri="{FF2B5EF4-FFF2-40B4-BE49-F238E27FC236}">
                <a16:creationId xmlns:a16="http://schemas.microsoft.com/office/drawing/2014/main" id="{B64CDE40-7F22-B52D-3E69-78AE47030060}"/>
              </a:ext>
            </a:extLst>
          </p:cNvPr>
          <p:cNvSpPr txBox="1"/>
          <p:nvPr/>
        </p:nvSpPr>
        <p:spPr>
          <a:xfrm>
            <a:off x="-246258" y="4494323"/>
            <a:ext cx="3259053" cy="400110"/>
          </a:xfrm>
          <a:prstGeom prst="rect">
            <a:avLst/>
          </a:prstGeom>
          <a:noFill/>
        </p:spPr>
        <p:txBody>
          <a:bodyPr wrap="square">
            <a:spAutoFit/>
          </a:bodyPr>
          <a:lstStyle/>
          <a:p>
            <a:pPr algn="ctr"/>
            <a:r>
              <a:rPr lang="ja-JP" altLang="en-US" sz="2000" b="1">
                <a:solidFill>
                  <a:schemeClr val="bg1"/>
                </a:solidFill>
                <a:effectLst>
                  <a:outerShdw blurRad="38100" dist="38100" dir="2700000" algn="tl">
                    <a:srgbClr val="000000">
                      <a:alpha val="43137"/>
                    </a:srgbClr>
                  </a:outerShdw>
                </a:effectLst>
                <a:latin typeface="+mj-lt"/>
              </a:rPr>
              <a:t>平時</a:t>
            </a:r>
            <a:endParaRPr kumimoji="1" lang="ja-JP" altLang="en-US" sz="2000" b="1">
              <a:solidFill>
                <a:schemeClr val="bg1"/>
              </a:solidFill>
              <a:effectLst>
                <a:outerShdw blurRad="38100" dist="38100" dir="2700000" algn="tl">
                  <a:srgbClr val="000000">
                    <a:alpha val="43137"/>
                  </a:srgbClr>
                </a:outerShdw>
              </a:effectLst>
              <a:latin typeface="+mj-lt"/>
            </a:endParaRPr>
          </a:p>
        </p:txBody>
      </p:sp>
      <p:sp>
        <p:nvSpPr>
          <p:cNvPr id="24" name="テキスト ボックス 23">
            <a:extLst>
              <a:ext uri="{FF2B5EF4-FFF2-40B4-BE49-F238E27FC236}">
                <a16:creationId xmlns:a16="http://schemas.microsoft.com/office/drawing/2014/main" id="{179C48BD-7EF6-AFBE-5699-6C1300E827B5}"/>
              </a:ext>
            </a:extLst>
          </p:cNvPr>
          <p:cNvSpPr txBox="1"/>
          <p:nvPr/>
        </p:nvSpPr>
        <p:spPr>
          <a:xfrm>
            <a:off x="2348196" y="4496536"/>
            <a:ext cx="3259053" cy="400110"/>
          </a:xfrm>
          <a:prstGeom prst="rect">
            <a:avLst/>
          </a:prstGeom>
          <a:noFill/>
        </p:spPr>
        <p:txBody>
          <a:bodyPr wrap="square">
            <a:spAutoFit/>
          </a:bodyPr>
          <a:lstStyle/>
          <a:p>
            <a:pPr algn="ctr"/>
            <a:r>
              <a:rPr lang="ja-JP" altLang="en-US" sz="2000" b="1">
                <a:solidFill>
                  <a:schemeClr val="bg1"/>
                </a:solidFill>
                <a:effectLst>
                  <a:outerShdw blurRad="38100" dist="38100" dir="2700000" algn="tl">
                    <a:srgbClr val="000000">
                      <a:alpha val="43137"/>
                    </a:srgbClr>
                  </a:outerShdw>
                </a:effectLst>
                <a:latin typeface="+mj-lt"/>
              </a:rPr>
              <a:t>発災時</a:t>
            </a:r>
            <a:endParaRPr kumimoji="1" lang="ja-JP" altLang="en-US" sz="2000" b="1">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520301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288D3-10F8-48E7-2F5F-EB4BD2D64D1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CE9617D-9EBB-88BE-9FDD-17EDE0E4203C}"/>
              </a:ext>
            </a:extLst>
          </p:cNvPr>
          <p:cNvSpPr>
            <a:spLocks noGrp="1"/>
          </p:cNvSpPr>
          <p:nvPr>
            <p:ph type="title"/>
          </p:nvPr>
        </p:nvSpPr>
        <p:spPr/>
        <p:txBody>
          <a:bodyPr/>
          <a:lstStyle/>
          <a:p>
            <a:r>
              <a:rPr kumimoji="1" lang="ja-JP" altLang="en-US"/>
              <a:t>地方環境局一覧　　　　　　　　　　　　　</a:t>
            </a:r>
          </a:p>
        </p:txBody>
      </p:sp>
      <p:sp>
        <p:nvSpPr>
          <p:cNvPr id="3" name="コンテンツ プレースホルダー 2">
            <a:extLst>
              <a:ext uri="{FF2B5EF4-FFF2-40B4-BE49-F238E27FC236}">
                <a16:creationId xmlns:a16="http://schemas.microsoft.com/office/drawing/2014/main" id="{224A09F5-716C-A074-B0E6-5A269312721B}"/>
              </a:ext>
            </a:extLst>
          </p:cNvPr>
          <p:cNvSpPr>
            <a:spLocks noGrp="1"/>
          </p:cNvSpPr>
          <p:nvPr>
            <p:ph sz="quarter" idx="13"/>
          </p:nvPr>
        </p:nvSpPr>
        <p:spPr>
          <a:xfrm>
            <a:off x="161925" y="1020486"/>
            <a:ext cx="10367963" cy="5636310"/>
          </a:xfrm>
        </p:spPr>
        <p:txBody>
          <a:bodyPr lIns="180000" tIns="180000" rIns="180000" bIns="144000" anchor="t">
            <a:spAutoFit/>
          </a:bodyPr>
          <a:lstStyle/>
          <a:p>
            <a:pPr marL="0" indent="0">
              <a:buNone/>
            </a:pPr>
            <a:r>
              <a:rPr kumimoji="1" lang="ja-JP" altLang="en-US" sz="1400" b="1">
                <a:latin typeface="14"/>
              </a:rPr>
              <a:t>●北海道環境局</a:t>
            </a:r>
            <a:endParaRPr lang="ja-JP" altLang="en-US" sz="1400" b="1">
              <a:latin typeface="14"/>
            </a:endParaRPr>
          </a:p>
          <a:p>
            <a:pPr marL="0" indent="0">
              <a:buNone/>
            </a:pPr>
            <a:r>
              <a:rPr kumimoji="1" lang="ja-JP" altLang="en-US" sz="1400">
                <a:latin typeface="14"/>
              </a:rPr>
              <a:t>　　　</a:t>
            </a:r>
            <a:r>
              <a:rPr lang="zh-CN" altLang="en-US" sz="1400">
                <a:latin typeface="14"/>
              </a:rPr>
              <a:t>〒</a:t>
            </a:r>
            <a:r>
              <a:rPr lang="en-US" altLang="zh-CN" sz="1400">
                <a:latin typeface="14"/>
              </a:rPr>
              <a:t>060-0808</a:t>
            </a:r>
            <a:r>
              <a:rPr lang="zh-CN" altLang="en-US" sz="1400">
                <a:latin typeface="14"/>
              </a:rPr>
              <a:t>　</a:t>
            </a:r>
            <a:r>
              <a:rPr lang="ja-JP" altLang="en-US" sz="1400">
                <a:latin typeface="14"/>
              </a:rPr>
              <a:t>北海道</a:t>
            </a:r>
            <a:r>
              <a:rPr lang="zh-CN" altLang="en-US" sz="1400">
                <a:latin typeface="14"/>
              </a:rPr>
              <a:t>札幌市北区北</a:t>
            </a:r>
            <a:r>
              <a:rPr lang="en-US" altLang="zh-CN" sz="1400">
                <a:latin typeface="14"/>
              </a:rPr>
              <a:t>8</a:t>
            </a:r>
            <a:r>
              <a:rPr lang="zh-CN" altLang="en-US" sz="1400">
                <a:latin typeface="14"/>
              </a:rPr>
              <a:t>条西</a:t>
            </a:r>
            <a:r>
              <a:rPr lang="en-US" altLang="zh-CN" sz="1400">
                <a:latin typeface="14"/>
              </a:rPr>
              <a:t>2</a:t>
            </a:r>
            <a:r>
              <a:rPr lang="zh-CN" altLang="en-US" sz="1400">
                <a:latin typeface="14"/>
              </a:rPr>
              <a:t>丁目札幌第</a:t>
            </a:r>
            <a:r>
              <a:rPr lang="en-US" altLang="zh-CN" sz="1400">
                <a:latin typeface="14"/>
              </a:rPr>
              <a:t>1</a:t>
            </a:r>
            <a:r>
              <a:rPr lang="zh-CN" altLang="en-US" sz="1400">
                <a:latin typeface="14"/>
              </a:rPr>
              <a:t>合同庁舎</a:t>
            </a:r>
            <a:r>
              <a:rPr lang="en-US" altLang="zh-CN" sz="1400">
                <a:latin typeface="14"/>
              </a:rPr>
              <a:t>3F</a:t>
            </a:r>
            <a:r>
              <a:rPr lang="ja-JP" altLang="en-US" sz="1400">
                <a:latin typeface="14"/>
              </a:rPr>
              <a:t>　</a:t>
            </a:r>
            <a:endParaRPr lang="en-US" altLang="ja-JP" sz="1400">
              <a:latin typeface="14"/>
            </a:endParaRPr>
          </a:p>
          <a:p>
            <a:pPr marL="0" indent="0">
              <a:buNone/>
            </a:pPr>
            <a:r>
              <a:rPr lang="ja-JP" altLang="en-US" sz="1400">
                <a:latin typeface="14"/>
              </a:rPr>
              <a:t>　　　</a:t>
            </a:r>
            <a:r>
              <a:rPr lang="en-US" altLang="ja-JP" sz="1400">
                <a:latin typeface="14"/>
              </a:rPr>
              <a:t>TEL</a:t>
            </a:r>
            <a:r>
              <a:rPr lang="ja-JP" altLang="en-US" sz="1400">
                <a:latin typeface="14"/>
              </a:rPr>
              <a:t>　</a:t>
            </a:r>
            <a:r>
              <a:rPr lang="en-US" altLang="ja-JP" sz="1400">
                <a:latin typeface="14"/>
              </a:rPr>
              <a:t>011-299-1950</a:t>
            </a:r>
          </a:p>
          <a:p>
            <a:pPr marL="0" indent="0">
              <a:buNone/>
            </a:pPr>
            <a:r>
              <a:rPr lang="ja-JP" altLang="en-US" sz="1400">
                <a:latin typeface="14"/>
              </a:rPr>
              <a:t>　・釧路自然環境事務所</a:t>
            </a:r>
            <a:endParaRPr lang="en-US" altLang="ja-JP" sz="1400">
              <a:latin typeface="14"/>
            </a:endParaRPr>
          </a:p>
          <a:p>
            <a:pPr marL="0" indent="0">
              <a:buNone/>
            </a:pPr>
            <a:r>
              <a:rPr lang="ja-JP" altLang="en-US" sz="1400">
                <a:latin typeface="14"/>
              </a:rPr>
              <a:t>　　　</a:t>
            </a:r>
            <a:r>
              <a:rPr lang="zh-CN" altLang="en-US" sz="1400">
                <a:latin typeface="14"/>
              </a:rPr>
              <a:t>〒</a:t>
            </a:r>
            <a:r>
              <a:rPr lang="en-US" altLang="zh-TW" sz="1400">
                <a:latin typeface="14"/>
              </a:rPr>
              <a:t>085-8639 </a:t>
            </a:r>
            <a:r>
              <a:rPr lang="zh-TW" altLang="en-US" sz="1400">
                <a:latin typeface="14"/>
              </a:rPr>
              <a:t>北海道釧路市幸町</a:t>
            </a:r>
            <a:r>
              <a:rPr lang="en-US" altLang="zh-TW" sz="1400">
                <a:latin typeface="14"/>
              </a:rPr>
              <a:t>10-3 </a:t>
            </a:r>
            <a:r>
              <a:rPr lang="zh-TW" altLang="en-US" sz="1400">
                <a:latin typeface="14"/>
              </a:rPr>
              <a:t>釧路地方合同庁舎</a:t>
            </a:r>
            <a:r>
              <a:rPr lang="en-US" altLang="zh-TW" sz="1400">
                <a:latin typeface="14"/>
              </a:rPr>
              <a:t>4</a:t>
            </a:r>
            <a:r>
              <a:rPr lang="zh-TW" altLang="en-US" sz="1400">
                <a:latin typeface="14"/>
              </a:rPr>
              <a:t>階　</a:t>
            </a:r>
            <a:endParaRPr lang="en-US" altLang="zh-TW" sz="1400">
              <a:latin typeface="14"/>
            </a:endParaRPr>
          </a:p>
          <a:p>
            <a:pPr marL="0" indent="0">
              <a:buNone/>
            </a:pPr>
            <a:r>
              <a:rPr lang="ja-JP" altLang="en-US" sz="1400">
                <a:latin typeface="14"/>
              </a:rPr>
              <a:t>　　　</a:t>
            </a:r>
            <a:r>
              <a:rPr lang="en-US" altLang="zh-TW" sz="1400">
                <a:latin typeface="14"/>
              </a:rPr>
              <a:t>TEL 0154-32-7500</a:t>
            </a:r>
          </a:p>
          <a:p>
            <a:pPr marL="0" indent="0">
              <a:buNone/>
            </a:pPr>
            <a:endParaRPr lang="en-US" altLang="ja-JP" sz="1400">
              <a:latin typeface="14"/>
            </a:endParaRPr>
          </a:p>
          <a:p>
            <a:pPr marL="0" indent="0">
              <a:buNone/>
            </a:pPr>
            <a:r>
              <a:rPr lang="ja-JP" altLang="en-US" sz="1400" b="1">
                <a:latin typeface="14"/>
              </a:rPr>
              <a:t>●東北環境局</a:t>
            </a:r>
          </a:p>
          <a:p>
            <a:pPr marL="0" indent="0">
              <a:buNone/>
            </a:pPr>
            <a:r>
              <a:rPr lang="ja-JP" altLang="en-US" sz="1400">
                <a:latin typeface="14"/>
              </a:rPr>
              <a:t>　　　〒</a:t>
            </a:r>
            <a:r>
              <a:rPr lang="en-US" altLang="ja-JP" sz="1400">
                <a:latin typeface="14"/>
              </a:rPr>
              <a:t>980-0014</a:t>
            </a:r>
            <a:r>
              <a:rPr lang="ja-JP" altLang="en-US" sz="1400">
                <a:latin typeface="14"/>
              </a:rPr>
              <a:t>　宮城県仙台市青葉区本町</a:t>
            </a:r>
            <a:r>
              <a:rPr lang="en-US" altLang="ja-JP" sz="1400">
                <a:latin typeface="14"/>
              </a:rPr>
              <a:t>3-2-23</a:t>
            </a:r>
            <a:r>
              <a:rPr lang="ja-JP" altLang="en-US" sz="1400">
                <a:latin typeface="14"/>
              </a:rPr>
              <a:t>仙台第二合同庁舎</a:t>
            </a:r>
            <a:r>
              <a:rPr lang="en-US" altLang="ja-JP" sz="1400">
                <a:latin typeface="14"/>
              </a:rPr>
              <a:t>6F</a:t>
            </a:r>
          </a:p>
          <a:p>
            <a:pPr marL="0" indent="0">
              <a:buNone/>
            </a:pPr>
            <a:r>
              <a:rPr lang="ja-JP" altLang="en-US" sz="1400">
                <a:latin typeface="14"/>
              </a:rPr>
              <a:t>　　　</a:t>
            </a:r>
            <a:r>
              <a:rPr lang="en-US" altLang="ja-JP" sz="1400">
                <a:latin typeface="14"/>
              </a:rPr>
              <a:t>TEL 022-722-2870</a:t>
            </a:r>
          </a:p>
          <a:p>
            <a:pPr marL="0" indent="0">
              <a:buNone/>
            </a:pPr>
            <a:endParaRPr lang="en-US" altLang="ja-JP" sz="1400">
              <a:latin typeface="14"/>
            </a:endParaRPr>
          </a:p>
          <a:p>
            <a:pPr marL="0" indent="0">
              <a:buNone/>
            </a:pPr>
            <a:r>
              <a:rPr kumimoji="1" lang="ja-JP" altLang="en-US" sz="1400" b="1">
                <a:latin typeface="14"/>
              </a:rPr>
              <a:t>●福島環境局</a:t>
            </a:r>
            <a:endParaRPr lang="ja-JP" altLang="en-US" sz="1400" b="1">
              <a:latin typeface="14"/>
            </a:endParaRPr>
          </a:p>
          <a:p>
            <a:pPr marL="0" indent="0">
              <a:buNone/>
            </a:pPr>
            <a:r>
              <a:rPr kumimoji="1" lang="ja-JP" altLang="en-US" sz="1400">
                <a:latin typeface="14"/>
              </a:rPr>
              <a:t>　　　〒</a:t>
            </a:r>
            <a:r>
              <a:rPr kumimoji="1" lang="en-US" altLang="ja-JP" sz="1400">
                <a:latin typeface="14"/>
              </a:rPr>
              <a:t>960-8031</a:t>
            </a:r>
            <a:r>
              <a:rPr kumimoji="1" lang="ja-JP" altLang="en-US" sz="1400">
                <a:latin typeface="14"/>
              </a:rPr>
              <a:t>　福島県福島市栄町</a:t>
            </a:r>
            <a:r>
              <a:rPr kumimoji="1" lang="en-US" altLang="ja-JP" sz="1400">
                <a:latin typeface="14"/>
              </a:rPr>
              <a:t>11-25</a:t>
            </a:r>
            <a:r>
              <a:rPr kumimoji="1" lang="ja-JP" altLang="en-US" sz="1400">
                <a:latin typeface="14"/>
              </a:rPr>
              <a:t>　</a:t>
            </a:r>
            <a:r>
              <a:rPr kumimoji="1" lang="en-US" altLang="ja-JP" sz="1400">
                <a:latin typeface="14"/>
              </a:rPr>
              <a:t>AXC</a:t>
            </a:r>
            <a:r>
              <a:rPr kumimoji="1" lang="ja-JP" altLang="en-US" sz="1400">
                <a:latin typeface="14"/>
              </a:rPr>
              <a:t>ビル</a:t>
            </a:r>
            <a:r>
              <a:rPr kumimoji="1" lang="en-US" altLang="ja-JP" sz="1400">
                <a:latin typeface="14"/>
              </a:rPr>
              <a:t>6</a:t>
            </a:r>
            <a:r>
              <a:rPr kumimoji="1" lang="ja-JP" altLang="en-US" sz="1400">
                <a:latin typeface="14"/>
              </a:rPr>
              <a:t>階</a:t>
            </a:r>
            <a:endParaRPr kumimoji="1" lang="en-US" altLang="ja-JP" sz="1400">
              <a:latin typeface="14"/>
            </a:endParaRPr>
          </a:p>
          <a:p>
            <a:pPr marL="0" indent="0">
              <a:buNone/>
            </a:pPr>
            <a:r>
              <a:rPr kumimoji="1" lang="ja-JP" altLang="en-US" sz="1400">
                <a:latin typeface="14"/>
              </a:rPr>
              <a:t>　　　</a:t>
            </a:r>
            <a:r>
              <a:rPr kumimoji="1" lang="en-US" altLang="ja-JP" sz="1400">
                <a:latin typeface="14"/>
              </a:rPr>
              <a:t>TEL 024-573-7330</a:t>
            </a:r>
          </a:p>
          <a:p>
            <a:pPr marL="0" indent="0">
              <a:buNone/>
            </a:pPr>
            <a:endParaRPr lang="en-US" altLang="ja-JP" sz="1400">
              <a:latin typeface="14"/>
            </a:endParaRPr>
          </a:p>
          <a:p>
            <a:pPr marL="0" indent="0">
              <a:buNone/>
            </a:pPr>
            <a:r>
              <a:rPr lang="ja-JP" altLang="en-US" sz="1400" b="1">
                <a:latin typeface="14"/>
              </a:rPr>
              <a:t>●関東環境局</a:t>
            </a:r>
          </a:p>
          <a:p>
            <a:pPr marL="0" indent="0">
              <a:buNone/>
            </a:pPr>
            <a:r>
              <a:rPr lang="ja-JP" altLang="en-US" sz="1400">
                <a:latin typeface="14"/>
              </a:rPr>
              <a:t>　　　〒</a:t>
            </a:r>
            <a:r>
              <a:rPr lang="en-US" altLang="ja-JP" sz="1400">
                <a:latin typeface="14"/>
              </a:rPr>
              <a:t>330-9720</a:t>
            </a:r>
            <a:r>
              <a:rPr lang="ja-JP" altLang="en-US" sz="1400">
                <a:latin typeface="14"/>
              </a:rPr>
              <a:t>　埼玉県さいたま市中央区新都心</a:t>
            </a:r>
            <a:r>
              <a:rPr lang="en-US" altLang="ja-JP" sz="1400">
                <a:latin typeface="14"/>
              </a:rPr>
              <a:t>1-1</a:t>
            </a:r>
            <a:r>
              <a:rPr lang="ja-JP" altLang="en-US" sz="1400">
                <a:latin typeface="14"/>
              </a:rPr>
              <a:t>　さいたま新都心合同庁舎</a:t>
            </a:r>
            <a:r>
              <a:rPr lang="en-US" altLang="ja-JP" sz="1400">
                <a:latin typeface="14"/>
              </a:rPr>
              <a:t>1</a:t>
            </a:r>
            <a:r>
              <a:rPr lang="ja-JP" altLang="en-US" sz="1400">
                <a:latin typeface="14"/>
              </a:rPr>
              <a:t>号館</a:t>
            </a:r>
            <a:r>
              <a:rPr lang="en-US" altLang="ja-JP" sz="1400">
                <a:latin typeface="14"/>
              </a:rPr>
              <a:t>6</a:t>
            </a:r>
            <a:r>
              <a:rPr lang="ja-JP" altLang="en-US" sz="1400">
                <a:latin typeface="14"/>
              </a:rPr>
              <a:t>階</a:t>
            </a:r>
            <a:endParaRPr lang="en-US" altLang="ja-JP" sz="1400">
              <a:latin typeface="14"/>
            </a:endParaRPr>
          </a:p>
          <a:p>
            <a:pPr marL="0" indent="0">
              <a:buNone/>
            </a:pPr>
            <a:r>
              <a:rPr lang="ja-JP" altLang="en-US" sz="1400">
                <a:latin typeface="14"/>
              </a:rPr>
              <a:t>　　　</a:t>
            </a:r>
            <a:r>
              <a:rPr lang="en-US" altLang="ja-JP" sz="1400">
                <a:latin typeface="14"/>
              </a:rPr>
              <a:t>TEL 048-600-0516</a:t>
            </a:r>
          </a:p>
        </p:txBody>
      </p:sp>
    </p:spTree>
    <p:extLst>
      <p:ext uri="{BB962C8B-B14F-4D97-AF65-F5344CB8AC3E}">
        <p14:creationId xmlns:p14="http://schemas.microsoft.com/office/powerpoint/2010/main" val="2320466865"/>
      </p:ext>
    </p:extLst>
  </p:cSld>
  <p:clrMapOvr>
    <a:masterClrMapping/>
  </p:clrMapOvr>
</p:sld>
</file>

<file path=ppt/theme/theme1.xml><?xml version="1.0" encoding="utf-8"?>
<a:theme xmlns:a="http://schemas.openxmlformats.org/drawingml/2006/main" name="環境省template_ver2.9_202412_A4有">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fc33615-b24b-4914-9672-4658ced9c92a" xsi:nil="true"/>
    <lcf76f155ced4ddcb4097134ff3c332f xmlns="a9800c34-63ab-4809-84d0-1ca71180d3a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D31B4EC5DCDF7948AFF2A273FE6E278F" ma:contentTypeVersion="17" ma:contentTypeDescription="新しいドキュメントを作成します。" ma:contentTypeScope="" ma:versionID="f22e56694f6e323b9b4cb1d1b3d73dc1">
  <xsd:schema xmlns:xsd="http://www.w3.org/2001/XMLSchema" xmlns:xs="http://www.w3.org/2001/XMLSchema" xmlns:p="http://schemas.microsoft.com/office/2006/metadata/properties" xmlns:ns2="a9800c34-63ab-4809-84d0-1ca71180d3a9" xmlns:ns3="8fc33615-b24b-4914-9672-4658ced9c92a" targetNamespace="http://schemas.microsoft.com/office/2006/metadata/properties" ma:root="true" ma:fieldsID="1ddf480a452ce0ae2445bbdf3caa7d0e" ns2:_="" ns3:_="">
    <xsd:import namespace="a9800c34-63ab-4809-84d0-1ca71180d3a9"/>
    <xsd:import namespace="8fc33615-b24b-4914-9672-4658ced9c92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TaxCatchAll"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800c34-63ab-4809-84d0-1ca71180d3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c33615-b24b-4914-9672-4658ced9c92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ee9847b-1df2-46da-84ca-a5733d452964}" ma:internalName="TaxCatchAll" ma:showField="CatchAllData" ma:web="8fc33615-b24b-4914-9672-4658ced9c9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71B61E-60A9-42F2-BF77-C8A94C314A81}">
  <ds:schemaRefs>
    <ds:schemaRef ds:uri="http://www.w3.org/XML/1998/namespace"/>
    <ds:schemaRef ds:uri="http://purl.org/dc/dcmitype/"/>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8fc33615-b24b-4914-9672-4658ced9c92a"/>
    <ds:schemaRef ds:uri="fc87642c-6fb2-4a53-ad91-4f48128b8ea0"/>
    <ds:schemaRef ds:uri="a9800c34-63ab-4809-84d0-1ca71180d3a9"/>
  </ds:schemaRefs>
</ds:datastoreItem>
</file>

<file path=customXml/itemProps2.xml><?xml version="1.0" encoding="utf-8"?>
<ds:datastoreItem xmlns:ds="http://schemas.openxmlformats.org/officeDocument/2006/customXml" ds:itemID="{E1F32F24-631E-4C80-B368-2373534283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800c34-63ab-4809-84d0-1ca71180d3a9"/>
    <ds:schemaRef ds:uri="8fc33615-b24b-4914-9672-4658ced9c9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9EA872-265A-4F0F-9D8A-7905654702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Words>1495</Words>
  <PresentationFormat>Custom</PresentationFormat>
  <Paragraphs>210</Paragraphs>
  <Slides>10</Slides>
  <Notes>5</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環境省template_ver2.9_202412_A4有</vt:lpstr>
      <vt:lpstr>地方環境局の取組について</vt:lpstr>
      <vt:lpstr>地方支分部局の名称が新たになります！</vt:lpstr>
      <vt:lpstr>地方環境局の名称等　　　　　　　　　　　　　</vt:lpstr>
      <vt:lpstr>地方環境局の使命と取組の姿勢</vt:lpstr>
      <vt:lpstr>地方環境局の使命と取組の姿勢</vt:lpstr>
      <vt:lpstr>使命①　持続可能で豊かな地域づくり</vt:lpstr>
      <vt:lpstr>使命②　地域環境の保全・再生　　　　</vt:lpstr>
      <vt:lpstr>使命③　環境面での危機管理</vt:lpstr>
      <vt:lpstr>地方環境局一覧　　　　　　　　　　　　　</vt:lpstr>
      <vt:lpstr>地方環境局一覧　　　　　　　　　　　　　</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0x010100D31B4EC5DCDF7948AFF2A273FE6E278F</vt:lpwstr>
  </property>
  <property fmtid="{D5CDD505-2E9C-101B-9397-08002B2CF9AE}" pid="3" name="MediaServiceImageTags">
    <vt:lpwstr/>
  </property>
</Properties>
</file>