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2" r:id="rId2"/>
    <p:sldId id="271" r:id="rId3"/>
  </p:sldIdLst>
  <p:sldSz cx="6858000" cy="9906000" type="A4"/>
  <p:notesSz cx="6792913" cy="9925050"/>
  <p:defaultTextStyle>
    <a:defPPr>
      <a:defRPr lang="ja-JP"/>
    </a:defPPr>
    <a:lvl1pPr marL="0" algn="l" defTabSz="91438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92" algn="l" defTabSz="91438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85" algn="l" defTabSz="91438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577" algn="l" defTabSz="91438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769" algn="l" defTabSz="91438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962" algn="l" defTabSz="91438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154" algn="l" defTabSz="91438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347" algn="l" defTabSz="91438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539" algn="l" defTabSz="91438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F50"/>
    <a:srgbClr val="FFF6F3"/>
    <a:srgbClr val="FFE6DD"/>
    <a:srgbClr val="3F68CE"/>
    <a:srgbClr val="99E4FF"/>
    <a:srgbClr val="F2DFD8"/>
    <a:srgbClr val="FFB499"/>
    <a:srgbClr val="FF8F66"/>
    <a:srgbClr val="FFDACC"/>
    <a:srgbClr val="1A1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79595" autoAdjust="0"/>
  </p:normalViewPr>
  <p:slideViewPr>
    <p:cSldViewPr snapToGrid="0">
      <p:cViewPr varScale="1">
        <p:scale>
          <a:sx n="62" d="100"/>
          <a:sy n="62" d="100"/>
        </p:scale>
        <p:origin x="1140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096"/>
    </p:cViewPr>
  </p:sorterViewPr>
  <p:notesViewPr>
    <p:cSldViewPr snapToGrid="0">
      <p:cViewPr varScale="1">
        <p:scale>
          <a:sx n="80" d="100"/>
          <a:sy n="80" d="100"/>
        </p:scale>
        <p:origin x="4014" y="96"/>
      </p:cViewPr>
      <p:guideLst/>
    </p:cSldViewPr>
  </p:notesViewPr>
  <p:gridSpacing cx="36004" cy="36004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handoutMasters/handoutMaster1.xml" Type="http://schemas.openxmlformats.org/officeDocument/2006/relationships/handoutMaster"/><Relationship Id="rId6" Target="presProps.xml" Type="http://schemas.openxmlformats.org/officeDocument/2006/relationships/presProps"/><Relationship Id="rId7" Target="viewProps.xml" Type="http://schemas.openxmlformats.org/officeDocument/2006/relationships/viewProps"/><Relationship Id="rId8" Target="theme/theme1.xml" Type="http://schemas.openxmlformats.org/officeDocument/2006/relationships/theme"/><Relationship Id="rId9" Target="tableStyles.xml" Type="http://schemas.openxmlformats.org/officeDocument/2006/relationships/tableStyle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D90BF46-B5BA-4D65-B3DF-6D0A28A41C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9A47EBA-A414-4339-94AD-2699A239699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7745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4DB3B-E791-44A7-98D2-C6822EBD6FDF}" type="datetimeFigureOut">
              <a:rPr kumimoji="1" lang="ja-JP" altLang="en-US" smtClean="0"/>
              <a:t>2025/1/23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A7EEF82-70B5-4941-BD7C-72FCB045A4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E99B501-AD0B-4228-BDEA-F9D9AFC95BB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7745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F1A7E-B1A7-4E19-A5EC-FB97BB0587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03624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7745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9DE53-D9B9-4835-8C8F-9DA723F2FF08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239838"/>
            <a:ext cx="2319337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92" y="4776431"/>
            <a:ext cx="543433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7745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74D14-9AB1-451A-932B-4DC074E4D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73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12" Target="../media/image11.png" Type="http://schemas.openxmlformats.org/officeDocument/2006/relationships/image"/><Relationship Id="rId13" Target="../media/image12.pn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16.jpg" Type="http://schemas.openxmlformats.org/officeDocument/2006/relationships/image"/><Relationship Id="rId3" Target="../media/image17.png" Type="http://schemas.openxmlformats.org/officeDocument/2006/relationships/image"/><Relationship Id="rId4" Target="../media/image18.png" Type="http://schemas.openxmlformats.org/officeDocument/2006/relationships/image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CB73A0BC-1861-91CE-3267-DA179B071D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9159"/>
          <a:stretch/>
        </p:blipFill>
        <p:spPr>
          <a:xfrm rot="10800000" flipH="1">
            <a:off x="0" y="470502"/>
            <a:ext cx="5838115" cy="4406196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DEF6E8A2-6A10-57E8-B01C-0CD4D022D4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5411"/>
          <a:stretch/>
        </p:blipFill>
        <p:spPr>
          <a:xfrm rot="10800000">
            <a:off x="757111" y="5029302"/>
            <a:ext cx="6108840" cy="4406196"/>
          </a:xfrm>
          <a:prstGeom prst="rect">
            <a:avLst/>
          </a:prstGeom>
        </p:spPr>
      </p:pic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EC00CD73-1F5A-B588-73DB-DC384EA83EBE}"/>
              </a:ext>
            </a:extLst>
          </p:cNvPr>
          <p:cNvCxnSpPr/>
          <p:nvPr userDrawn="1"/>
        </p:nvCxnSpPr>
        <p:spPr>
          <a:xfrm>
            <a:off x="0" y="4725835"/>
            <a:ext cx="5800299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887235A2-F140-74FA-2D5E-930EAE3D1F1E}"/>
              </a:ext>
            </a:extLst>
          </p:cNvPr>
          <p:cNvCxnSpPr>
            <a:cxnSpLocks/>
          </p:cNvCxnSpPr>
          <p:nvPr userDrawn="1"/>
        </p:nvCxnSpPr>
        <p:spPr>
          <a:xfrm>
            <a:off x="810124" y="9254155"/>
            <a:ext cx="6047876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68E4765-4938-1F59-1329-AC05984910AB}"/>
              </a:ext>
            </a:extLst>
          </p:cNvPr>
          <p:cNvSpPr txBox="1"/>
          <p:nvPr userDrawn="1"/>
        </p:nvSpPr>
        <p:spPr>
          <a:xfrm>
            <a:off x="5565338" y="546626"/>
            <a:ext cx="1292662" cy="432889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日陰は</a:t>
            </a:r>
            <a:endParaRPr kumimoji="1" lang="en-US" altLang="ja-JP" sz="3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ついてこないので</a:t>
            </a:r>
            <a:endParaRPr kumimoji="1" lang="ja-JP" altLang="en-US" sz="3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F05B8EE-C122-6D27-D6D7-59660E3432DD}"/>
              </a:ext>
            </a:extLst>
          </p:cNvPr>
          <p:cNvSpPr txBox="1"/>
          <p:nvPr userDrawn="1"/>
        </p:nvSpPr>
        <p:spPr>
          <a:xfrm>
            <a:off x="102830" y="5068538"/>
            <a:ext cx="1292662" cy="432889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日陰を</a:t>
            </a:r>
            <a:endParaRPr kumimoji="1" lang="en-US" altLang="ja-JP" sz="3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もっていきましょう</a:t>
            </a:r>
            <a:endParaRPr kumimoji="1" lang="ja-JP" altLang="en-US" sz="3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68A74BAB-783D-DA15-8B04-EE31C78274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59814" r="19620"/>
          <a:stretch/>
        </p:blipFill>
        <p:spPr>
          <a:xfrm>
            <a:off x="2383992" y="306130"/>
            <a:ext cx="3003952" cy="1337686"/>
          </a:xfrm>
          <a:prstGeom prst="rect">
            <a:avLst/>
          </a:prstGeom>
        </p:spPr>
      </p:pic>
      <p:sp>
        <p:nvSpPr>
          <p:cNvPr id="17" name="フリーフォーム: 図形 16">
            <a:extLst>
              <a:ext uri="{FF2B5EF4-FFF2-40B4-BE49-F238E27FC236}">
                <a16:creationId xmlns:a16="http://schemas.microsoft.com/office/drawing/2014/main" id="{BCCB3AD0-9241-E835-80AC-D28BA6DBF7B1}"/>
              </a:ext>
            </a:extLst>
          </p:cNvPr>
          <p:cNvSpPr/>
          <p:nvPr userDrawn="1"/>
        </p:nvSpPr>
        <p:spPr>
          <a:xfrm>
            <a:off x="4592729" y="1889389"/>
            <a:ext cx="274917" cy="352612"/>
          </a:xfrm>
          <a:custGeom>
            <a:avLst/>
            <a:gdLst>
              <a:gd name="connsiteX0" fmla="*/ 23906 w 274917"/>
              <a:gd name="connsiteY0" fmla="*/ 0 h 352612"/>
              <a:gd name="connsiteX1" fmla="*/ 0 w 274917"/>
              <a:gd name="connsiteY1" fmla="*/ 352612 h 352612"/>
              <a:gd name="connsiteX2" fmla="*/ 274917 w 274917"/>
              <a:gd name="connsiteY2" fmla="*/ 298824 h 352612"/>
              <a:gd name="connsiteX3" fmla="*/ 137459 w 274917"/>
              <a:gd name="connsiteY3" fmla="*/ 5977 h 352612"/>
              <a:gd name="connsiteX4" fmla="*/ 23906 w 274917"/>
              <a:gd name="connsiteY4" fmla="*/ 0 h 352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917" h="352612">
                <a:moveTo>
                  <a:pt x="23906" y="0"/>
                </a:moveTo>
                <a:lnTo>
                  <a:pt x="0" y="352612"/>
                </a:lnTo>
                <a:lnTo>
                  <a:pt x="274917" y="298824"/>
                </a:lnTo>
                <a:lnTo>
                  <a:pt x="137459" y="5977"/>
                </a:lnTo>
                <a:lnTo>
                  <a:pt x="2390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6D8FDCF8-885A-9B4F-BDFC-5A0B906F73B0}"/>
              </a:ext>
            </a:extLst>
          </p:cNvPr>
          <p:cNvSpPr/>
          <p:nvPr userDrawn="1"/>
        </p:nvSpPr>
        <p:spPr>
          <a:xfrm>
            <a:off x="4640541" y="1937200"/>
            <a:ext cx="149411" cy="262966"/>
          </a:xfrm>
          <a:custGeom>
            <a:avLst/>
            <a:gdLst>
              <a:gd name="connsiteX0" fmla="*/ 23906 w 274917"/>
              <a:gd name="connsiteY0" fmla="*/ 0 h 352612"/>
              <a:gd name="connsiteX1" fmla="*/ 0 w 274917"/>
              <a:gd name="connsiteY1" fmla="*/ 352612 h 352612"/>
              <a:gd name="connsiteX2" fmla="*/ 274917 w 274917"/>
              <a:gd name="connsiteY2" fmla="*/ 298824 h 352612"/>
              <a:gd name="connsiteX3" fmla="*/ 137459 w 274917"/>
              <a:gd name="connsiteY3" fmla="*/ 5977 h 352612"/>
              <a:gd name="connsiteX4" fmla="*/ 23906 w 274917"/>
              <a:gd name="connsiteY4" fmla="*/ 0 h 352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917" h="352612">
                <a:moveTo>
                  <a:pt x="23906" y="0"/>
                </a:moveTo>
                <a:lnTo>
                  <a:pt x="0" y="352612"/>
                </a:lnTo>
                <a:lnTo>
                  <a:pt x="274917" y="298824"/>
                </a:lnTo>
                <a:lnTo>
                  <a:pt x="137459" y="5977"/>
                </a:lnTo>
                <a:lnTo>
                  <a:pt x="23906" y="0"/>
                </a:lnTo>
                <a:close/>
              </a:path>
            </a:pathLst>
          </a:cu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216DAC28-0DF9-2275-20E4-285AEE29832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flipH="1">
            <a:off x="3682269" y="1830318"/>
            <a:ext cx="386035" cy="488977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FC52E0D7-5B39-3B57-F346-1F5B04D9441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2923493">
            <a:off x="2432203" y="1153413"/>
            <a:ext cx="274344" cy="347502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2682837D-275A-A10F-D15B-BFFE570C987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4759821">
            <a:off x="1857958" y="689005"/>
            <a:ext cx="335683" cy="504694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6D16F227-9CEA-6D15-A6E6-78FB87B8FCB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607384">
            <a:off x="2886112" y="1605620"/>
            <a:ext cx="442144" cy="56004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858892D1-132D-A673-6B01-9709F38D24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 amt="85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64783" r="50555"/>
          <a:stretch/>
        </p:blipFill>
        <p:spPr>
          <a:xfrm>
            <a:off x="-50007" y="3233670"/>
            <a:ext cx="1954095" cy="1492165"/>
          </a:xfrm>
          <a:prstGeom prst="rect">
            <a:avLst/>
          </a:prstGeom>
        </p:spPr>
      </p:pic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C7669B9-8AA1-A7AA-6C61-1A87FD139E2B}"/>
              </a:ext>
            </a:extLst>
          </p:cNvPr>
          <p:cNvSpPr/>
          <p:nvPr userDrawn="1"/>
        </p:nvSpPr>
        <p:spPr>
          <a:xfrm>
            <a:off x="1395492" y="2856742"/>
            <a:ext cx="952811" cy="584159"/>
          </a:xfrm>
          <a:prstGeom prst="rect">
            <a:avLst/>
          </a:pr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96088CBE-BB84-2302-5BBD-FBD7FE30A4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alphaModFix amt="85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1" t="55405" r="37847"/>
          <a:stretch/>
        </p:blipFill>
        <p:spPr>
          <a:xfrm>
            <a:off x="1696706" y="2836306"/>
            <a:ext cx="1390836" cy="1889529"/>
          </a:xfrm>
          <a:prstGeom prst="rect">
            <a:avLst/>
          </a:prstGeom>
        </p:spPr>
      </p:pic>
      <p:pic>
        <p:nvPicPr>
          <p:cNvPr id="26" name="図 25" descr="アイコン&#10;&#10;自動的に生成された説明">
            <a:extLst>
              <a:ext uri="{FF2B5EF4-FFF2-40B4-BE49-F238E27FC236}">
                <a16:creationId xmlns:a16="http://schemas.microsoft.com/office/drawing/2014/main" id="{82ECD2D4-74F0-E675-F3AA-2D1589CC729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25" y="2856742"/>
            <a:ext cx="781049" cy="781049"/>
          </a:xfrm>
          <a:prstGeom prst="rect">
            <a:avLst/>
          </a:prstGeom>
        </p:spPr>
      </p:pic>
      <p:pic>
        <p:nvPicPr>
          <p:cNvPr id="27" name="図 26" descr="アイコン&#10;&#10;自動的に生成された説明">
            <a:extLst>
              <a:ext uri="{FF2B5EF4-FFF2-40B4-BE49-F238E27FC236}">
                <a16:creationId xmlns:a16="http://schemas.microsoft.com/office/drawing/2014/main" id="{3CD6CAB0-FF94-DC78-AEC8-68CBE577DE6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40" y="4067205"/>
            <a:ext cx="650395" cy="650395"/>
          </a:xfrm>
          <a:prstGeom prst="rect">
            <a:avLst/>
          </a:prstGeom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AD203873-1E80-2B27-1F24-4C22F0C2DC66}"/>
              </a:ext>
            </a:extLst>
          </p:cNvPr>
          <p:cNvSpPr/>
          <p:nvPr userDrawn="1"/>
        </p:nvSpPr>
        <p:spPr>
          <a:xfrm>
            <a:off x="2800139" y="2758596"/>
            <a:ext cx="337103" cy="202064"/>
          </a:xfrm>
          <a:prstGeom prst="rect">
            <a:avLst/>
          </a:pr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29" name="図 28" descr="アイコン&#10;&#10;自動的に生成された説明">
            <a:extLst>
              <a:ext uri="{FF2B5EF4-FFF2-40B4-BE49-F238E27FC236}">
                <a16:creationId xmlns:a16="http://schemas.microsoft.com/office/drawing/2014/main" id="{F95C680B-5BAB-0B6A-9C7E-18BA2561F2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5683" y="4067204"/>
            <a:ext cx="650396" cy="650396"/>
          </a:xfrm>
          <a:prstGeom prst="rect">
            <a:avLst/>
          </a:prstGeom>
        </p:spPr>
      </p:pic>
      <p:pic>
        <p:nvPicPr>
          <p:cNvPr id="30" name="図 29" descr="アイコン&#10;&#10;自動的に生成された説明">
            <a:extLst>
              <a:ext uri="{FF2B5EF4-FFF2-40B4-BE49-F238E27FC236}">
                <a16:creationId xmlns:a16="http://schemas.microsoft.com/office/drawing/2014/main" id="{8F886E22-77B5-5B1A-BD45-4BD60C88CD4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81092" y="2482956"/>
            <a:ext cx="650396" cy="650396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35BE2369-B90B-F3FA-20DC-666EEA0618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alphaModFix amt="85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3976"/>
          <a:stretch/>
        </p:blipFill>
        <p:spPr>
          <a:xfrm>
            <a:off x="3198889" y="3637791"/>
            <a:ext cx="918356" cy="1087966"/>
          </a:xfrm>
          <a:prstGeom prst="rect">
            <a:avLst/>
          </a:prstGeom>
        </p:spPr>
      </p:pic>
      <p:pic>
        <p:nvPicPr>
          <p:cNvPr id="32" name="図 31" descr="アイコン&#10;&#10;自動的に生成された説明">
            <a:extLst>
              <a:ext uri="{FF2B5EF4-FFF2-40B4-BE49-F238E27FC236}">
                <a16:creationId xmlns:a16="http://schemas.microsoft.com/office/drawing/2014/main" id="{DA2386D2-4EEB-D023-5D60-66AC84E7DCC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990" y="3113672"/>
            <a:ext cx="781049" cy="781049"/>
          </a:xfrm>
          <a:prstGeom prst="rect">
            <a:avLst/>
          </a:prstGeom>
        </p:spPr>
      </p:pic>
      <p:pic>
        <p:nvPicPr>
          <p:cNvPr id="33" name="図 32" descr="アイコン&#10;&#10;自動的に生成された説明">
            <a:extLst>
              <a:ext uri="{FF2B5EF4-FFF2-40B4-BE49-F238E27FC236}">
                <a16:creationId xmlns:a16="http://schemas.microsoft.com/office/drawing/2014/main" id="{84238F8F-D525-88C9-723B-1B02DED1B270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180" y="4067205"/>
            <a:ext cx="650395" cy="650395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ACF85577-1484-CAF4-BB60-4F5DD5BEF0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alphaModFix amt="85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64171"/>
          <a:stretch/>
        </p:blipFill>
        <p:spPr>
          <a:xfrm flipH="1">
            <a:off x="3984248" y="3232801"/>
            <a:ext cx="1191005" cy="1492957"/>
          </a:xfrm>
          <a:prstGeom prst="rect">
            <a:avLst/>
          </a:prstGeom>
        </p:spPr>
      </p:pic>
      <p:pic>
        <p:nvPicPr>
          <p:cNvPr id="35" name="図 34" descr="アイコン&#10;&#10;自動的に生成された説明">
            <a:extLst>
              <a:ext uri="{FF2B5EF4-FFF2-40B4-BE49-F238E27FC236}">
                <a16:creationId xmlns:a16="http://schemas.microsoft.com/office/drawing/2014/main" id="{6089395F-86C9-7311-E894-F8D921C9642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856" y="4067204"/>
            <a:ext cx="650396" cy="650396"/>
          </a:xfrm>
          <a:prstGeom prst="rect">
            <a:avLst/>
          </a:prstGeom>
        </p:spPr>
      </p:pic>
      <p:pic>
        <p:nvPicPr>
          <p:cNvPr id="36" name="図 35" descr="アイコン&#10;&#10;自動的に生成された説明">
            <a:extLst>
              <a:ext uri="{FF2B5EF4-FFF2-40B4-BE49-F238E27FC236}">
                <a16:creationId xmlns:a16="http://schemas.microsoft.com/office/drawing/2014/main" id="{DD51899E-64AD-9326-4757-7A47C6274DB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503" y="2786369"/>
            <a:ext cx="698760" cy="698760"/>
          </a:xfrm>
          <a:prstGeom prst="rect">
            <a:avLst/>
          </a:prstGeom>
        </p:spPr>
      </p:pic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5B6D2255-8704-EDFA-4FE9-10D18358E720}"/>
              </a:ext>
            </a:extLst>
          </p:cNvPr>
          <p:cNvCxnSpPr/>
          <p:nvPr userDrawn="1"/>
        </p:nvCxnSpPr>
        <p:spPr>
          <a:xfrm>
            <a:off x="0" y="4725835"/>
            <a:ext cx="5800299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1BA87977-4AD2-B452-9620-DC9F43E78612}"/>
              </a:ext>
            </a:extLst>
          </p:cNvPr>
          <p:cNvCxnSpPr>
            <a:cxnSpLocks/>
          </p:cNvCxnSpPr>
          <p:nvPr userDrawn="1"/>
        </p:nvCxnSpPr>
        <p:spPr>
          <a:xfrm flipH="1">
            <a:off x="1658202" y="3446063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4FABEDB1-2284-F62C-D72C-24F209817D8E}"/>
              </a:ext>
            </a:extLst>
          </p:cNvPr>
          <p:cNvCxnSpPr>
            <a:cxnSpLocks/>
          </p:cNvCxnSpPr>
          <p:nvPr userDrawn="1"/>
        </p:nvCxnSpPr>
        <p:spPr>
          <a:xfrm flipH="1">
            <a:off x="1569491" y="3446063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57F33898-BC24-5428-ED85-F372D421DADC}"/>
              </a:ext>
            </a:extLst>
          </p:cNvPr>
          <p:cNvCxnSpPr>
            <a:cxnSpLocks/>
          </p:cNvCxnSpPr>
          <p:nvPr userDrawn="1"/>
        </p:nvCxnSpPr>
        <p:spPr>
          <a:xfrm flipH="1">
            <a:off x="1487605" y="3446063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A4AADEBC-27E7-6471-46DC-5E9D8AD54867}"/>
              </a:ext>
            </a:extLst>
          </p:cNvPr>
          <p:cNvCxnSpPr>
            <a:cxnSpLocks/>
          </p:cNvCxnSpPr>
          <p:nvPr userDrawn="1"/>
        </p:nvCxnSpPr>
        <p:spPr>
          <a:xfrm flipH="1">
            <a:off x="1405718" y="3446063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D37E92CF-F128-EAD2-FF25-ADD7D1D625A2}"/>
              </a:ext>
            </a:extLst>
          </p:cNvPr>
          <p:cNvCxnSpPr>
            <a:cxnSpLocks/>
          </p:cNvCxnSpPr>
          <p:nvPr userDrawn="1"/>
        </p:nvCxnSpPr>
        <p:spPr>
          <a:xfrm flipH="1">
            <a:off x="1327244" y="3446063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486493CF-826D-1EBD-79EB-52F821516154}"/>
              </a:ext>
            </a:extLst>
          </p:cNvPr>
          <p:cNvCxnSpPr>
            <a:cxnSpLocks/>
          </p:cNvCxnSpPr>
          <p:nvPr userDrawn="1"/>
        </p:nvCxnSpPr>
        <p:spPr>
          <a:xfrm flipH="1">
            <a:off x="1255594" y="3446063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1DE95F2F-960B-7F2A-BF41-306ECD2DF263}"/>
              </a:ext>
            </a:extLst>
          </p:cNvPr>
          <p:cNvCxnSpPr>
            <a:cxnSpLocks/>
          </p:cNvCxnSpPr>
          <p:nvPr userDrawn="1"/>
        </p:nvCxnSpPr>
        <p:spPr>
          <a:xfrm flipH="1">
            <a:off x="1180531" y="3446063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3ABA467C-4177-60E8-C9C2-4995B808431D}"/>
              </a:ext>
            </a:extLst>
          </p:cNvPr>
          <p:cNvCxnSpPr>
            <a:cxnSpLocks/>
          </p:cNvCxnSpPr>
          <p:nvPr userDrawn="1"/>
        </p:nvCxnSpPr>
        <p:spPr>
          <a:xfrm flipH="1">
            <a:off x="1108880" y="3446063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B94E7E76-4FB7-A670-6219-BD3E0D39B331}"/>
              </a:ext>
            </a:extLst>
          </p:cNvPr>
          <p:cNvCxnSpPr>
            <a:cxnSpLocks/>
          </p:cNvCxnSpPr>
          <p:nvPr userDrawn="1"/>
        </p:nvCxnSpPr>
        <p:spPr>
          <a:xfrm flipH="1">
            <a:off x="1067937" y="3418767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FF7EE501-2826-C524-4BD5-09158C1C95CC}"/>
              </a:ext>
            </a:extLst>
          </p:cNvPr>
          <p:cNvCxnSpPr>
            <a:cxnSpLocks/>
          </p:cNvCxnSpPr>
          <p:nvPr userDrawn="1"/>
        </p:nvCxnSpPr>
        <p:spPr>
          <a:xfrm flipH="1">
            <a:off x="1033818" y="3384648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2E6A4844-BBCE-9281-CB11-176335052856}"/>
              </a:ext>
            </a:extLst>
          </p:cNvPr>
          <p:cNvCxnSpPr>
            <a:cxnSpLocks/>
          </p:cNvCxnSpPr>
          <p:nvPr userDrawn="1"/>
        </p:nvCxnSpPr>
        <p:spPr>
          <a:xfrm flipH="1">
            <a:off x="1009935" y="3343704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図 48">
            <a:extLst>
              <a:ext uri="{FF2B5EF4-FFF2-40B4-BE49-F238E27FC236}">
                <a16:creationId xmlns:a16="http://schemas.microsoft.com/office/drawing/2014/main" id="{6BA04DF7-DBCE-A4B4-79AE-834379A104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63802" r="26649" b="1"/>
          <a:stretch/>
        </p:blipFill>
        <p:spPr>
          <a:xfrm>
            <a:off x="4126769" y="4965572"/>
            <a:ext cx="2741279" cy="1204914"/>
          </a:xfrm>
          <a:prstGeom prst="rect">
            <a:avLst/>
          </a:prstGeom>
        </p:spPr>
      </p:pic>
      <p:sp>
        <p:nvSpPr>
          <p:cNvPr id="50" name="フリーフォーム: 図形 49">
            <a:extLst>
              <a:ext uri="{FF2B5EF4-FFF2-40B4-BE49-F238E27FC236}">
                <a16:creationId xmlns:a16="http://schemas.microsoft.com/office/drawing/2014/main" id="{1BE24379-05C8-CE7E-1BBC-52CFD4A7CE4D}"/>
              </a:ext>
            </a:extLst>
          </p:cNvPr>
          <p:cNvSpPr/>
          <p:nvPr userDrawn="1"/>
        </p:nvSpPr>
        <p:spPr>
          <a:xfrm>
            <a:off x="6335506" y="6416059"/>
            <a:ext cx="274917" cy="352612"/>
          </a:xfrm>
          <a:custGeom>
            <a:avLst/>
            <a:gdLst>
              <a:gd name="connsiteX0" fmla="*/ 23906 w 274917"/>
              <a:gd name="connsiteY0" fmla="*/ 0 h 352612"/>
              <a:gd name="connsiteX1" fmla="*/ 0 w 274917"/>
              <a:gd name="connsiteY1" fmla="*/ 352612 h 352612"/>
              <a:gd name="connsiteX2" fmla="*/ 274917 w 274917"/>
              <a:gd name="connsiteY2" fmla="*/ 298824 h 352612"/>
              <a:gd name="connsiteX3" fmla="*/ 137459 w 274917"/>
              <a:gd name="connsiteY3" fmla="*/ 5977 h 352612"/>
              <a:gd name="connsiteX4" fmla="*/ 23906 w 274917"/>
              <a:gd name="connsiteY4" fmla="*/ 0 h 352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917" h="352612">
                <a:moveTo>
                  <a:pt x="23906" y="0"/>
                </a:moveTo>
                <a:lnTo>
                  <a:pt x="0" y="352612"/>
                </a:lnTo>
                <a:lnTo>
                  <a:pt x="274917" y="298824"/>
                </a:lnTo>
                <a:lnTo>
                  <a:pt x="137459" y="5977"/>
                </a:lnTo>
                <a:lnTo>
                  <a:pt x="2390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1" name="フリーフォーム: 図形 50">
            <a:extLst>
              <a:ext uri="{FF2B5EF4-FFF2-40B4-BE49-F238E27FC236}">
                <a16:creationId xmlns:a16="http://schemas.microsoft.com/office/drawing/2014/main" id="{36C026E8-5BBD-CF83-6235-22DF0C672464}"/>
              </a:ext>
            </a:extLst>
          </p:cNvPr>
          <p:cNvSpPr/>
          <p:nvPr userDrawn="1"/>
        </p:nvSpPr>
        <p:spPr>
          <a:xfrm>
            <a:off x="6383318" y="6463870"/>
            <a:ext cx="149411" cy="262966"/>
          </a:xfrm>
          <a:custGeom>
            <a:avLst/>
            <a:gdLst>
              <a:gd name="connsiteX0" fmla="*/ 23906 w 274917"/>
              <a:gd name="connsiteY0" fmla="*/ 0 h 352612"/>
              <a:gd name="connsiteX1" fmla="*/ 0 w 274917"/>
              <a:gd name="connsiteY1" fmla="*/ 352612 h 352612"/>
              <a:gd name="connsiteX2" fmla="*/ 274917 w 274917"/>
              <a:gd name="connsiteY2" fmla="*/ 298824 h 352612"/>
              <a:gd name="connsiteX3" fmla="*/ 137459 w 274917"/>
              <a:gd name="connsiteY3" fmla="*/ 5977 h 352612"/>
              <a:gd name="connsiteX4" fmla="*/ 23906 w 274917"/>
              <a:gd name="connsiteY4" fmla="*/ 0 h 352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917" h="352612">
                <a:moveTo>
                  <a:pt x="23906" y="0"/>
                </a:moveTo>
                <a:lnTo>
                  <a:pt x="0" y="352612"/>
                </a:lnTo>
                <a:lnTo>
                  <a:pt x="274917" y="298824"/>
                </a:lnTo>
                <a:lnTo>
                  <a:pt x="137459" y="5977"/>
                </a:lnTo>
                <a:lnTo>
                  <a:pt x="23906" y="0"/>
                </a:lnTo>
                <a:close/>
              </a:path>
            </a:pathLst>
          </a:cu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52" name="図 51">
            <a:extLst>
              <a:ext uri="{FF2B5EF4-FFF2-40B4-BE49-F238E27FC236}">
                <a16:creationId xmlns:a16="http://schemas.microsoft.com/office/drawing/2014/main" id="{C7371843-4093-C649-9413-5B42BC2DDAD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flipH="1">
            <a:off x="5425046" y="6356988"/>
            <a:ext cx="386035" cy="488977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BA7A5B26-67A4-A0F3-B44B-0BF9E056CEB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2923493">
            <a:off x="4174980" y="5680083"/>
            <a:ext cx="274344" cy="347502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AB3F007A-862C-79C2-D62A-7D8202434D8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4759821">
            <a:off x="3600735" y="5215675"/>
            <a:ext cx="335683" cy="504694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E88F3CEB-F890-6615-6AAF-2EBDB416136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607384">
            <a:off x="4628889" y="6132290"/>
            <a:ext cx="442144" cy="560048"/>
          </a:xfrm>
          <a:prstGeom prst="rect">
            <a:avLst/>
          </a:prstGeom>
        </p:spPr>
      </p:pic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369E05EB-5592-A79C-078E-FBA6315B71BA}"/>
              </a:ext>
            </a:extLst>
          </p:cNvPr>
          <p:cNvCxnSpPr>
            <a:cxnSpLocks/>
          </p:cNvCxnSpPr>
          <p:nvPr userDrawn="1"/>
        </p:nvCxnSpPr>
        <p:spPr>
          <a:xfrm>
            <a:off x="810124" y="9254155"/>
            <a:ext cx="6047876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439A59EE-40A2-35F3-7391-FD39374A8406}"/>
              </a:ext>
            </a:extLst>
          </p:cNvPr>
          <p:cNvCxnSpPr>
            <a:cxnSpLocks/>
          </p:cNvCxnSpPr>
          <p:nvPr userDrawn="1"/>
        </p:nvCxnSpPr>
        <p:spPr>
          <a:xfrm flipH="1">
            <a:off x="996287" y="3302761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B34CC5D3-20F8-A383-E56F-D9554CCEA029}"/>
              </a:ext>
            </a:extLst>
          </p:cNvPr>
          <p:cNvCxnSpPr>
            <a:cxnSpLocks/>
          </p:cNvCxnSpPr>
          <p:nvPr userDrawn="1"/>
        </p:nvCxnSpPr>
        <p:spPr>
          <a:xfrm flipH="1">
            <a:off x="2923462" y="2982055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C8FD1AF1-4080-D18D-2CFA-6491B8C2AF30}"/>
              </a:ext>
            </a:extLst>
          </p:cNvPr>
          <p:cNvCxnSpPr>
            <a:cxnSpLocks/>
          </p:cNvCxnSpPr>
          <p:nvPr userDrawn="1"/>
        </p:nvCxnSpPr>
        <p:spPr>
          <a:xfrm flipH="1">
            <a:off x="2875837" y="2982055"/>
            <a:ext cx="31994" cy="3199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0AA34459-9CF8-2918-461A-EF5048D8D47F}"/>
              </a:ext>
            </a:extLst>
          </p:cNvPr>
          <p:cNvCxnSpPr>
            <a:cxnSpLocks/>
          </p:cNvCxnSpPr>
          <p:nvPr userDrawn="1"/>
        </p:nvCxnSpPr>
        <p:spPr>
          <a:xfrm flipH="1">
            <a:off x="2828212" y="2982055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11699A0E-CC1B-68E0-F299-7B6EFCF429C3}"/>
              </a:ext>
            </a:extLst>
          </p:cNvPr>
          <p:cNvCxnSpPr>
            <a:cxnSpLocks/>
          </p:cNvCxnSpPr>
          <p:nvPr userDrawn="1"/>
        </p:nvCxnSpPr>
        <p:spPr>
          <a:xfrm flipH="1">
            <a:off x="2782186" y="2982055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5ADA1011-ACAB-85B2-F167-2FF532804E87}"/>
              </a:ext>
            </a:extLst>
          </p:cNvPr>
          <p:cNvCxnSpPr>
            <a:cxnSpLocks/>
          </p:cNvCxnSpPr>
          <p:nvPr userDrawn="1"/>
        </p:nvCxnSpPr>
        <p:spPr>
          <a:xfrm flipH="1">
            <a:off x="2736183" y="2982055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6CDE107C-F3BB-874F-AEB1-37BD416D55B0}"/>
              </a:ext>
            </a:extLst>
          </p:cNvPr>
          <p:cNvCxnSpPr>
            <a:cxnSpLocks/>
          </p:cNvCxnSpPr>
          <p:nvPr userDrawn="1"/>
        </p:nvCxnSpPr>
        <p:spPr>
          <a:xfrm flipH="1">
            <a:off x="2688331" y="2982055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96CE3733-A8FC-1195-3B0F-5B7D34E82D17}"/>
              </a:ext>
            </a:extLst>
          </p:cNvPr>
          <p:cNvCxnSpPr>
            <a:cxnSpLocks/>
          </p:cNvCxnSpPr>
          <p:nvPr userDrawn="1"/>
        </p:nvCxnSpPr>
        <p:spPr>
          <a:xfrm flipH="1">
            <a:off x="2640479" y="2982055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A584D3A0-9D39-800D-5424-578BFADD2922}"/>
              </a:ext>
            </a:extLst>
          </p:cNvPr>
          <p:cNvCxnSpPr>
            <a:cxnSpLocks/>
          </p:cNvCxnSpPr>
          <p:nvPr userDrawn="1"/>
        </p:nvCxnSpPr>
        <p:spPr>
          <a:xfrm flipH="1">
            <a:off x="2598435" y="2982055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FBEB1CF7-247F-8478-2F29-662B22C18F27}"/>
              </a:ext>
            </a:extLst>
          </p:cNvPr>
          <p:cNvCxnSpPr>
            <a:cxnSpLocks/>
          </p:cNvCxnSpPr>
          <p:nvPr userDrawn="1"/>
        </p:nvCxnSpPr>
        <p:spPr>
          <a:xfrm flipH="1">
            <a:off x="2550080" y="2982055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D845527E-5650-8ABB-FEF7-C4F7C6989144}"/>
              </a:ext>
            </a:extLst>
          </p:cNvPr>
          <p:cNvCxnSpPr>
            <a:cxnSpLocks/>
          </p:cNvCxnSpPr>
          <p:nvPr userDrawn="1"/>
        </p:nvCxnSpPr>
        <p:spPr>
          <a:xfrm flipH="1">
            <a:off x="2501725" y="2982055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6E4F0626-1E77-E4C8-0750-D33EE1EC17EA}"/>
              </a:ext>
            </a:extLst>
          </p:cNvPr>
          <p:cNvCxnSpPr>
            <a:cxnSpLocks/>
          </p:cNvCxnSpPr>
          <p:nvPr userDrawn="1"/>
        </p:nvCxnSpPr>
        <p:spPr>
          <a:xfrm flipH="1">
            <a:off x="2455433" y="2982055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1B79376B-F8DD-8031-9D45-E90B53AEE286}"/>
              </a:ext>
            </a:extLst>
          </p:cNvPr>
          <p:cNvCxnSpPr>
            <a:cxnSpLocks/>
          </p:cNvCxnSpPr>
          <p:nvPr userDrawn="1"/>
        </p:nvCxnSpPr>
        <p:spPr>
          <a:xfrm flipH="1">
            <a:off x="2422096" y="2955862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54D7D1D4-C9FC-608F-1855-2C96FADFB779}"/>
              </a:ext>
            </a:extLst>
          </p:cNvPr>
          <p:cNvCxnSpPr>
            <a:cxnSpLocks/>
          </p:cNvCxnSpPr>
          <p:nvPr userDrawn="1"/>
        </p:nvCxnSpPr>
        <p:spPr>
          <a:xfrm flipH="1">
            <a:off x="2395902" y="2920143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AE381918-5DED-81C9-32E1-0C0392621261}"/>
              </a:ext>
            </a:extLst>
          </p:cNvPr>
          <p:cNvCxnSpPr>
            <a:cxnSpLocks/>
          </p:cNvCxnSpPr>
          <p:nvPr userDrawn="1"/>
        </p:nvCxnSpPr>
        <p:spPr>
          <a:xfrm flipH="1">
            <a:off x="2386377" y="2877281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8BF0E718-0B73-5D78-26EE-2F5A63411667}"/>
              </a:ext>
            </a:extLst>
          </p:cNvPr>
          <p:cNvCxnSpPr>
            <a:cxnSpLocks/>
          </p:cNvCxnSpPr>
          <p:nvPr userDrawn="1"/>
        </p:nvCxnSpPr>
        <p:spPr>
          <a:xfrm flipH="1">
            <a:off x="3898958" y="3672881"/>
            <a:ext cx="80817" cy="808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F2005D7F-ED5D-2599-1132-A0F6F5551CA4}"/>
              </a:ext>
            </a:extLst>
          </p:cNvPr>
          <p:cNvCxnSpPr>
            <a:cxnSpLocks/>
          </p:cNvCxnSpPr>
          <p:nvPr userDrawn="1"/>
        </p:nvCxnSpPr>
        <p:spPr>
          <a:xfrm flipH="1">
            <a:off x="3810247" y="3700857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18B1038-C107-6A07-E9D9-A20A2132CBEA}"/>
              </a:ext>
            </a:extLst>
          </p:cNvPr>
          <p:cNvCxnSpPr>
            <a:cxnSpLocks/>
          </p:cNvCxnSpPr>
          <p:nvPr userDrawn="1"/>
        </p:nvCxnSpPr>
        <p:spPr>
          <a:xfrm flipH="1">
            <a:off x="3728361" y="3700857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B1D5714C-ACB0-8FDC-8334-471E1A120D23}"/>
              </a:ext>
            </a:extLst>
          </p:cNvPr>
          <p:cNvCxnSpPr>
            <a:cxnSpLocks/>
          </p:cNvCxnSpPr>
          <p:nvPr userDrawn="1"/>
        </p:nvCxnSpPr>
        <p:spPr>
          <a:xfrm flipH="1">
            <a:off x="3646474" y="3700857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4123506F-7A36-5F7E-E00D-60CBAD4A9B16}"/>
              </a:ext>
            </a:extLst>
          </p:cNvPr>
          <p:cNvCxnSpPr>
            <a:cxnSpLocks/>
          </p:cNvCxnSpPr>
          <p:nvPr userDrawn="1"/>
        </p:nvCxnSpPr>
        <p:spPr>
          <a:xfrm flipH="1">
            <a:off x="3568000" y="3700857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6ADC5D85-8B91-2074-6C72-F6A6777A85BA}"/>
              </a:ext>
            </a:extLst>
          </p:cNvPr>
          <p:cNvCxnSpPr>
            <a:cxnSpLocks/>
          </p:cNvCxnSpPr>
          <p:nvPr userDrawn="1"/>
        </p:nvCxnSpPr>
        <p:spPr>
          <a:xfrm flipH="1">
            <a:off x="3496350" y="3700857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DAA81E4D-4E2C-C368-E136-F414049129FA}"/>
              </a:ext>
            </a:extLst>
          </p:cNvPr>
          <p:cNvCxnSpPr>
            <a:cxnSpLocks/>
          </p:cNvCxnSpPr>
          <p:nvPr userDrawn="1"/>
        </p:nvCxnSpPr>
        <p:spPr>
          <a:xfrm flipH="1">
            <a:off x="3421287" y="3700857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A078F92C-B151-F093-C0B0-83C8CB9A7628}"/>
              </a:ext>
            </a:extLst>
          </p:cNvPr>
          <p:cNvCxnSpPr>
            <a:cxnSpLocks/>
          </p:cNvCxnSpPr>
          <p:nvPr userDrawn="1"/>
        </p:nvCxnSpPr>
        <p:spPr>
          <a:xfrm flipH="1">
            <a:off x="3349636" y="3700857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79A13FF5-1181-0130-E8F6-5BAE69753D54}"/>
              </a:ext>
            </a:extLst>
          </p:cNvPr>
          <p:cNvCxnSpPr>
            <a:cxnSpLocks/>
          </p:cNvCxnSpPr>
          <p:nvPr userDrawn="1"/>
        </p:nvCxnSpPr>
        <p:spPr>
          <a:xfrm flipH="1">
            <a:off x="3308693" y="3668799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7AC1CB24-1216-1DC9-2831-DBB4765B532D}"/>
              </a:ext>
            </a:extLst>
          </p:cNvPr>
          <p:cNvCxnSpPr>
            <a:cxnSpLocks/>
          </p:cNvCxnSpPr>
          <p:nvPr userDrawn="1"/>
        </p:nvCxnSpPr>
        <p:spPr>
          <a:xfrm flipH="1">
            <a:off x="3274574" y="3658341"/>
            <a:ext cx="29180" cy="2918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B5962FFB-8D3E-46C5-9801-FB8DA4B6E696}"/>
              </a:ext>
            </a:extLst>
          </p:cNvPr>
          <p:cNvCxnSpPr>
            <a:cxnSpLocks/>
          </p:cNvCxnSpPr>
          <p:nvPr userDrawn="1"/>
        </p:nvCxnSpPr>
        <p:spPr>
          <a:xfrm flipH="1">
            <a:off x="4896702" y="3267238"/>
            <a:ext cx="86410" cy="8641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3A70D917-994C-844B-14A1-F81E30A9D6A6}"/>
              </a:ext>
            </a:extLst>
          </p:cNvPr>
          <p:cNvCxnSpPr>
            <a:cxnSpLocks/>
          </p:cNvCxnSpPr>
          <p:nvPr userDrawn="1"/>
        </p:nvCxnSpPr>
        <p:spPr>
          <a:xfrm flipH="1">
            <a:off x="4849961" y="3283277"/>
            <a:ext cx="70371" cy="7037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78D54409-829F-E8B2-0E68-7C94C4B059E0}"/>
              </a:ext>
            </a:extLst>
          </p:cNvPr>
          <p:cNvCxnSpPr>
            <a:cxnSpLocks/>
          </p:cNvCxnSpPr>
          <p:nvPr userDrawn="1"/>
        </p:nvCxnSpPr>
        <p:spPr>
          <a:xfrm flipH="1">
            <a:off x="4799621" y="3298695"/>
            <a:ext cx="54953" cy="5495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AB437340-FE19-AFE0-DCA0-6CE03CB3FC84}"/>
              </a:ext>
            </a:extLst>
          </p:cNvPr>
          <p:cNvCxnSpPr>
            <a:cxnSpLocks/>
          </p:cNvCxnSpPr>
          <p:nvPr userDrawn="1"/>
        </p:nvCxnSpPr>
        <p:spPr>
          <a:xfrm flipH="1">
            <a:off x="4750332" y="3317013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>
            <a:extLst>
              <a:ext uri="{FF2B5EF4-FFF2-40B4-BE49-F238E27FC236}">
                <a16:creationId xmlns:a16="http://schemas.microsoft.com/office/drawing/2014/main" id="{10CB312F-A682-0E3F-0726-6623283C50E4}"/>
              </a:ext>
            </a:extLst>
          </p:cNvPr>
          <p:cNvCxnSpPr>
            <a:cxnSpLocks/>
          </p:cNvCxnSpPr>
          <p:nvPr userDrawn="1"/>
        </p:nvCxnSpPr>
        <p:spPr>
          <a:xfrm flipH="1">
            <a:off x="4700252" y="3317013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45D18319-1C83-BD4E-6600-FAEC9A988EC3}"/>
              </a:ext>
            </a:extLst>
          </p:cNvPr>
          <p:cNvCxnSpPr>
            <a:cxnSpLocks/>
          </p:cNvCxnSpPr>
          <p:nvPr userDrawn="1"/>
        </p:nvCxnSpPr>
        <p:spPr>
          <a:xfrm flipH="1">
            <a:off x="4649883" y="3317013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11C89145-759C-C307-E960-F0F1B5799EB0}"/>
              </a:ext>
            </a:extLst>
          </p:cNvPr>
          <p:cNvCxnSpPr>
            <a:cxnSpLocks/>
          </p:cNvCxnSpPr>
          <p:nvPr userDrawn="1"/>
        </p:nvCxnSpPr>
        <p:spPr>
          <a:xfrm flipH="1">
            <a:off x="4599368" y="3317013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89ADA2D3-CEE2-D0F6-1088-F3CB39BACC6C}"/>
              </a:ext>
            </a:extLst>
          </p:cNvPr>
          <p:cNvCxnSpPr>
            <a:cxnSpLocks/>
          </p:cNvCxnSpPr>
          <p:nvPr userDrawn="1"/>
        </p:nvCxnSpPr>
        <p:spPr>
          <a:xfrm flipH="1">
            <a:off x="4549028" y="3317013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0B1F0709-0F37-3AC7-0D71-01C29C2C94A5}"/>
              </a:ext>
            </a:extLst>
          </p:cNvPr>
          <p:cNvCxnSpPr>
            <a:cxnSpLocks/>
          </p:cNvCxnSpPr>
          <p:nvPr userDrawn="1"/>
        </p:nvCxnSpPr>
        <p:spPr>
          <a:xfrm flipH="1">
            <a:off x="4499679" y="3317013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>
            <a:extLst>
              <a:ext uri="{FF2B5EF4-FFF2-40B4-BE49-F238E27FC236}">
                <a16:creationId xmlns:a16="http://schemas.microsoft.com/office/drawing/2014/main" id="{8C242967-B026-973E-135D-AE5F279F0BEE}"/>
              </a:ext>
            </a:extLst>
          </p:cNvPr>
          <p:cNvCxnSpPr>
            <a:cxnSpLocks/>
          </p:cNvCxnSpPr>
          <p:nvPr userDrawn="1"/>
        </p:nvCxnSpPr>
        <p:spPr>
          <a:xfrm flipH="1">
            <a:off x="4449659" y="3317013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1261B37C-58F4-34AE-D80B-2789EAF051A5}"/>
              </a:ext>
            </a:extLst>
          </p:cNvPr>
          <p:cNvCxnSpPr>
            <a:cxnSpLocks/>
          </p:cNvCxnSpPr>
          <p:nvPr userDrawn="1"/>
        </p:nvCxnSpPr>
        <p:spPr>
          <a:xfrm flipH="1">
            <a:off x="4400310" y="3317013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>
            <a:extLst>
              <a:ext uri="{FF2B5EF4-FFF2-40B4-BE49-F238E27FC236}">
                <a16:creationId xmlns:a16="http://schemas.microsoft.com/office/drawing/2014/main" id="{6B7FCE41-69C0-9C3F-2BEE-66315CD523E3}"/>
              </a:ext>
            </a:extLst>
          </p:cNvPr>
          <p:cNvCxnSpPr>
            <a:cxnSpLocks/>
          </p:cNvCxnSpPr>
          <p:nvPr userDrawn="1"/>
        </p:nvCxnSpPr>
        <p:spPr>
          <a:xfrm flipH="1">
            <a:off x="4364119" y="3298695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フリーフォーム: 図形 93">
            <a:extLst>
              <a:ext uri="{FF2B5EF4-FFF2-40B4-BE49-F238E27FC236}">
                <a16:creationId xmlns:a16="http://schemas.microsoft.com/office/drawing/2014/main" id="{F4282A9E-BF98-969B-89E1-1F9972FA372E}"/>
              </a:ext>
            </a:extLst>
          </p:cNvPr>
          <p:cNvSpPr/>
          <p:nvPr userDrawn="1"/>
        </p:nvSpPr>
        <p:spPr>
          <a:xfrm>
            <a:off x="1912144" y="3397976"/>
            <a:ext cx="21431" cy="107157"/>
          </a:xfrm>
          <a:custGeom>
            <a:avLst/>
            <a:gdLst>
              <a:gd name="connsiteX0" fmla="*/ 0 w 21431"/>
              <a:gd name="connsiteY0" fmla="*/ 0 h 107157"/>
              <a:gd name="connsiteX1" fmla="*/ 21431 w 21431"/>
              <a:gd name="connsiteY1" fmla="*/ 61913 h 107157"/>
              <a:gd name="connsiteX2" fmla="*/ 0 w 21431"/>
              <a:gd name="connsiteY2" fmla="*/ 107157 h 107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431" h="107157">
                <a:moveTo>
                  <a:pt x="0" y="0"/>
                </a:moveTo>
                <a:cubicBezTo>
                  <a:pt x="10715" y="22027"/>
                  <a:pt x="21431" y="44054"/>
                  <a:pt x="21431" y="61913"/>
                </a:cubicBezTo>
                <a:cubicBezTo>
                  <a:pt x="21431" y="79772"/>
                  <a:pt x="10715" y="93464"/>
                  <a:pt x="0" y="107157"/>
                </a:cubicBezTo>
              </a:path>
            </a:pathLst>
          </a:custGeom>
          <a:noFill/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フリーフォーム: 図形 94">
            <a:extLst>
              <a:ext uri="{FF2B5EF4-FFF2-40B4-BE49-F238E27FC236}">
                <a16:creationId xmlns:a16="http://schemas.microsoft.com/office/drawing/2014/main" id="{F6671078-2E20-8786-9E6F-2B32C84690E7}"/>
              </a:ext>
            </a:extLst>
          </p:cNvPr>
          <p:cNvSpPr/>
          <p:nvPr userDrawn="1"/>
        </p:nvSpPr>
        <p:spPr>
          <a:xfrm rot="394271">
            <a:off x="3050952" y="2844242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フリーフォーム: 図形 95">
            <a:extLst>
              <a:ext uri="{FF2B5EF4-FFF2-40B4-BE49-F238E27FC236}">
                <a16:creationId xmlns:a16="http://schemas.microsoft.com/office/drawing/2014/main" id="{E57DC834-5A49-AFB4-F2A9-2ED2F30AEAEC}"/>
              </a:ext>
            </a:extLst>
          </p:cNvPr>
          <p:cNvSpPr/>
          <p:nvPr userDrawn="1"/>
        </p:nvSpPr>
        <p:spPr>
          <a:xfrm rot="394271">
            <a:off x="3095655" y="2844948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フリーフォーム: 図形 96">
            <a:extLst>
              <a:ext uri="{FF2B5EF4-FFF2-40B4-BE49-F238E27FC236}">
                <a16:creationId xmlns:a16="http://schemas.microsoft.com/office/drawing/2014/main" id="{209AC0CD-24F7-EC9E-1472-E18A7B81F905}"/>
              </a:ext>
            </a:extLst>
          </p:cNvPr>
          <p:cNvSpPr/>
          <p:nvPr userDrawn="1"/>
        </p:nvSpPr>
        <p:spPr>
          <a:xfrm rot="12280601">
            <a:off x="921302" y="3170776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フリーフォーム: 図形 97">
            <a:extLst>
              <a:ext uri="{FF2B5EF4-FFF2-40B4-BE49-F238E27FC236}">
                <a16:creationId xmlns:a16="http://schemas.microsoft.com/office/drawing/2014/main" id="{B322F02C-C7BC-61F6-C3D7-3E1469D30798}"/>
              </a:ext>
            </a:extLst>
          </p:cNvPr>
          <p:cNvSpPr/>
          <p:nvPr userDrawn="1"/>
        </p:nvSpPr>
        <p:spPr>
          <a:xfrm rot="12280601">
            <a:off x="966005" y="3171482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フリーフォーム: 図形 98">
            <a:extLst>
              <a:ext uri="{FF2B5EF4-FFF2-40B4-BE49-F238E27FC236}">
                <a16:creationId xmlns:a16="http://schemas.microsoft.com/office/drawing/2014/main" id="{3296AC57-6E30-ECDE-0BB9-326FE2797342}"/>
              </a:ext>
            </a:extLst>
          </p:cNvPr>
          <p:cNvSpPr/>
          <p:nvPr userDrawn="1"/>
        </p:nvSpPr>
        <p:spPr>
          <a:xfrm rot="174276">
            <a:off x="5026554" y="3178125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フリーフォーム: 図形 99">
            <a:extLst>
              <a:ext uri="{FF2B5EF4-FFF2-40B4-BE49-F238E27FC236}">
                <a16:creationId xmlns:a16="http://schemas.microsoft.com/office/drawing/2014/main" id="{61BDD6DE-4B5C-757E-8C56-5B3BFFBFDDD0}"/>
              </a:ext>
            </a:extLst>
          </p:cNvPr>
          <p:cNvSpPr/>
          <p:nvPr userDrawn="1"/>
        </p:nvSpPr>
        <p:spPr>
          <a:xfrm rot="174276">
            <a:off x="5071257" y="3178831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1" name="図 100">
            <a:extLst>
              <a:ext uri="{FF2B5EF4-FFF2-40B4-BE49-F238E27FC236}">
                <a16:creationId xmlns:a16="http://schemas.microsoft.com/office/drawing/2014/main" id="{884B254F-9184-7F56-53DE-1FE6818E23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 amt="85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7933" r="50555"/>
          <a:stretch/>
        </p:blipFill>
        <p:spPr>
          <a:xfrm>
            <a:off x="1882492" y="8322200"/>
            <a:ext cx="1666699" cy="934995"/>
          </a:xfrm>
          <a:prstGeom prst="rect">
            <a:avLst/>
          </a:prstGeom>
        </p:spPr>
      </p:pic>
      <p:pic>
        <p:nvPicPr>
          <p:cNvPr id="102" name="図 101">
            <a:extLst>
              <a:ext uri="{FF2B5EF4-FFF2-40B4-BE49-F238E27FC236}">
                <a16:creationId xmlns:a16="http://schemas.microsoft.com/office/drawing/2014/main" id="{6B11AC67-2979-30C8-CDBA-1D4CD48390F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alphaModFix amt="85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6522" b="1"/>
          <a:stretch/>
        </p:blipFill>
        <p:spPr>
          <a:xfrm flipH="1">
            <a:off x="5502115" y="8288541"/>
            <a:ext cx="1123611" cy="978280"/>
          </a:xfrm>
          <a:prstGeom prst="rect">
            <a:avLst/>
          </a:prstGeom>
        </p:spPr>
      </p:pic>
      <p:pic>
        <p:nvPicPr>
          <p:cNvPr id="103" name="図 102">
            <a:extLst>
              <a:ext uri="{FF2B5EF4-FFF2-40B4-BE49-F238E27FC236}">
                <a16:creationId xmlns:a16="http://schemas.microsoft.com/office/drawing/2014/main" id="{E70F5E6D-7B2A-1395-531A-DA871A5260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alphaModFix amt="85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5829"/>
          <a:stretch/>
        </p:blipFill>
        <p:spPr>
          <a:xfrm>
            <a:off x="4722281" y="8243663"/>
            <a:ext cx="808113" cy="1010492"/>
          </a:xfrm>
          <a:prstGeom prst="rect">
            <a:avLst/>
          </a:prstGeom>
        </p:spPr>
      </p:pic>
      <p:pic>
        <p:nvPicPr>
          <p:cNvPr id="104" name="図 103">
            <a:extLst>
              <a:ext uri="{FF2B5EF4-FFF2-40B4-BE49-F238E27FC236}">
                <a16:creationId xmlns:a16="http://schemas.microsoft.com/office/drawing/2014/main" id="{14AB4151-0CFD-EB69-A949-582C457DDB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alphaModFix amt="85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1" t="78402" r="37847"/>
          <a:stretch/>
        </p:blipFill>
        <p:spPr>
          <a:xfrm>
            <a:off x="3450037" y="8339030"/>
            <a:ext cx="1290257" cy="915125"/>
          </a:xfrm>
          <a:prstGeom prst="rect">
            <a:avLst/>
          </a:prstGeom>
        </p:spPr>
      </p:pic>
      <p:pic>
        <p:nvPicPr>
          <p:cNvPr id="105" name="図 104" descr="アイコン&#10;&#10;自動的に生成された説明">
            <a:extLst>
              <a:ext uri="{FF2B5EF4-FFF2-40B4-BE49-F238E27FC236}">
                <a16:creationId xmlns:a16="http://schemas.microsoft.com/office/drawing/2014/main" id="{43F1B75E-BC1C-E35A-9A9E-A4833A7B8FE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894" y="8599071"/>
            <a:ext cx="650395" cy="650395"/>
          </a:xfrm>
          <a:prstGeom prst="rect">
            <a:avLst/>
          </a:prstGeom>
        </p:spPr>
      </p:pic>
      <p:pic>
        <p:nvPicPr>
          <p:cNvPr id="106" name="図 105" descr="アイコン&#10;&#10;自動的に生成された説明">
            <a:extLst>
              <a:ext uri="{FF2B5EF4-FFF2-40B4-BE49-F238E27FC236}">
                <a16:creationId xmlns:a16="http://schemas.microsoft.com/office/drawing/2014/main" id="{B077AA89-A168-398B-42BE-31DC14D410C3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890" y="8599070"/>
            <a:ext cx="650396" cy="650396"/>
          </a:xfrm>
          <a:prstGeom prst="rect">
            <a:avLst/>
          </a:prstGeom>
        </p:spPr>
      </p:pic>
      <p:pic>
        <p:nvPicPr>
          <p:cNvPr id="107" name="図 106" descr="アイコン&#10;&#10;自動的に生成された説明">
            <a:extLst>
              <a:ext uri="{FF2B5EF4-FFF2-40B4-BE49-F238E27FC236}">
                <a16:creationId xmlns:a16="http://schemas.microsoft.com/office/drawing/2014/main" id="{9C850504-9C15-4F9E-CD6F-73023274A040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332" y="8599071"/>
            <a:ext cx="650395" cy="650395"/>
          </a:xfrm>
          <a:prstGeom prst="rect">
            <a:avLst/>
          </a:prstGeom>
        </p:spPr>
      </p:pic>
      <p:pic>
        <p:nvPicPr>
          <p:cNvPr id="108" name="図 107" descr="アイコン&#10;&#10;自動的に生成された説明">
            <a:extLst>
              <a:ext uri="{FF2B5EF4-FFF2-40B4-BE49-F238E27FC236}">
                <a16:creationId xmlns:a16="http://schemas.microsoft.com/office/drawing/2014/main" id="{350CAC84-54DB-7FD1-6F5B-ECCFA61B3D7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394" y="8599070"/>
            <a:ext cx="650396" cy="650396"/>
          </a:xfrm>
          <a:prstGeom prst="rect">
            <a:avLst/>
          </a:prstGeom>
        </p:spPr>
      </p:pic>
      <p:sp>
        <p:nvSpPr>
          <p:cNvPr id="109" name="フリーフォーム: 図形 108">
            <a:extLst>
              <a:ext uri="{FF2B5EF4-FFF2-40B4-BE49-F238E27FC236}">
                <a16:creationId xmlns:a16="http://schemas.microsoft.com/office/drawing/2014/main" id="{4E00334C-A383-43B0-27D9-7934DF4CDFFF}"/>
              </a:ext>
            </a:extLst>
          </p:cNvPr>
          <p:cNvSpPr/>
          <p:nvPr userDrawn="1"/>
        </p:nvSpPr>
        <p:spPr>
          <a:xfrm>
            <a:off x="6262977" y="8244866"/>
            <a:ext cx="331305" cy="288897"/>
          </a:xfrm>
          <a:custGeom>
            <a:avLst/>
            <a:gdLst>
              <a:gd name="connsiteX0" fmla="*/ 259743 w 331305"/>
              <a:gd name="connsiteY0" fmla="*/ 278296 h 288897"/>
              <a:gd name="connsiteX1" fmla="*/ 331305 w 331305"/>
              <a:gd name="connsiteY1" fmla="*/ 288897 h 288897"/>
              <a:gd name="connsiteX2" fmla="*/ 294199 w 331305"/>
              <a:gd name="connsiteY2" fmla="*/ 0 h 288897"/>
              <a:gd name="connsiteX3" fmla="*/ 0 w 331305"/>
              <a:gd name="connsiteY3" fmla="*/ 10602 h 288897"/>
              <a:gd name="connsiteX4" fmla="*/ 63611 w 331305"/>
              <a:gd name="connsiteY4" fmla="*/ 50358 h 288897"/>
              <a:gd name="connsiteX5" fmla="*/ 129872 w 331305"/>
              <a:gd name="connsiteY5" fmla="*/ 87464 h 288897"/>
              <a:gd name="connsiteX6" fmla="*/ 193482 w 331305"/>
              <a:gd name="connsiteY6" fmla="*/ 140473 h 288897"/>
              <a:gd name="connsiteX7" fmla="*/ 230588 w 331305"/>
              <a:gd name="connsiteY7" fmla="*/ 206734 h 288897"/>
              <a:gd name="connsiteX8" fmla="*/ 259743 w 331305"/>
              <a:gd name="connsiteY8" fmla="*/ 278296 h 288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1305" h="288897">
                <a:moveTo>
                  <a:pt x="259743" y="278296"/>
                </a:moveTo>
                <a:lnTo>
                  <a:pt x="331305" y="288897"/>
                </a:lnTo>
                <a:lnTo>
                  <a:pt x="294199" y="0"/>
                </a:lnTo>
                <a:lnTo>
                  <a:pt x="0" y="10602"/>
                </a:lnTo>
                <a:lnTo>
                  <a:pt x="63611" y="50358"/>
                </a:lnTo>
                <a:lnTo>
                  <a:pt x="129872" y="87464"/>
                </a:lnTo>
                <a:lnTo>
                  <a:pt x="193482" y="140473"/>
                </a:lnTo>
                <a:lnTo>
                  <a:pt x="230588" y="206734"/>
                </a:lnTo>
                <a:lnTo>
                  <a:pt x="259743" y="278296"/>
                </a:lnTo>
                <a:close/>
              </a:path>
            </a:pathLst>
          </a:cu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0" name="フリーフォーム: 図形 109">
            <a:extLst>
              <a:ext uri="{FF2B5EF4-FFF2-40B4-BE49-F238E27FC236}">
                <a16:creationId xmlns:a16="http://schemas.microsoft.com/office/drawing/2014/main" id="{8C4223B9-8E75-75CF-C0A7-1C7938CA4D80}"/>
              </a:ext>
            </a:extLst>
          </p:cNvPr>
          <p:cNvSpPr/>
          <p:nvPr userDrawn="1"/>
        </p:nvSpPr>
        <p:spPr>
          <a:xfrm>
            <a:off x="5823005" y="8244866"/>
            <a:ext cx="278296" cy="222637"/>
          </a:xfrm>
          <a:custGeom>
            <a:avLst/>
            <a:gdLst>
              <a:gd name="connsiteX0" fmla="*/ 90115 w 278296"/>
              <a:gd name="connsiteY0" fmla="*/ 201433 h 222637"/>
              <a:gd name="connsiteX1" fmla="*/ 29155 w 278296"/>
              <a:gd name="connsiteY1" fmla="*/ 222637 h 222637"/>
              <a:gd name="connsiteX2" fmla="*/ 0 w 278296"/>
              <a:gd name="connsiteY2" fmla="*/ 145774 h 222637"/>
              <a:gd name="connsiteX3" fmla="*/ 0 w 278296"/>
              <a:gd name="connsiteY3" fmla="*/ 0 h 222637"/>
              <a:gd name="connsiteX4" fmla="*/ 278296 w 278296"/>
              <a:gd name="connsiteY4" fmla="*/ 31805 h 222637"/>
              <a:gd name="connsiteX5" fmla="*/ 140473 w 278296"/>
              <a:gd name="connsiteY5" fmla="*/ 124571 h 222637"/>
              <a:gd name="connsiteX6" fmla="*/ 90115 w 278296"/>
              <a:gd name="connsiteY6" fmla="*/ 201433 h 222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296" h="222637">
                <a:moveTo>
                  <a:pt x="90115" y="201433"/>
                </a:moveTo>
                <a:lnTo>
                  <a:pt x="29155" y="222637"/>
                </a:lnTo>
                <a:lnTo>
                  <a:pt x="0" y="145774"/>
                </a:lnTo>
                <a:lnTo>
                  <a:pt x="0" y="0"/>
                </a:lnTo>
                <a:lnTo>
                  <a:pt x="278296" y="31805"/>
                </a:lnTo>
                <a:lnTo>
                  <a:pt x="140473" y="124571"/>
                </a:lnTo>
                <a:lnTo>
                  <a:pt x="90115" y="201433"/>
                </a:lnTo>
                <a:close/>
              </a:path>
            </a:pathLst>
          </a:cu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111" name="グラフィックス 110" descr="ビーチ パラソル 単色塗りつぶし">
            <a:extLst>
              <a:ext uri="{FF2B5EF4-FFF2-40B4-BE49-F238E27FC236}">
                <a16:creationId xmlns:a16="http://schemas.microsoft.com/office/drawing/2014/main" id="{416C4968-9B97-5FAD-7FED-BA83E8F75C1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3453695">
            <a:off x="5793870" y="8120088"/>
            <a:ext cx="835599" cy="835599"/>
          </a:xfrm>
          <a:prstGeom prst="rect">
            <a:avLst/>
          </a:prstGeom>
        </p:spPr>
      </p:pic>
      <p:sp>
        <p:nvSpPr>
          <p:cNvPr id="112" name="フリーフォーム: 図形 111">
            <a:extLst>
              <a:ext uri="{FF2B5EF4-FFF2-40B4-BE49-F238E27FC236}">
                <a16:creationId xmlns:a16="http://schemas.microsoft.com/office/drawing/2014/main" id="{3F317E3C-E06D-FE16-0D78-ADFE57953BBA}"/>
              </a:ext>
            </a:extLst>
          </p:cNvPr>
          <p:cNvSpPr/>
          <p:nvPr userDrawn="1"/>
        </p:nvSpPr>
        <p:spPr>
          <a:xfrm>
            <a:off x="4696570" y="8183906"/>
            <a:ext cx="344557" cy="270344"/>
          </a:xfrm>
          <a:custGeom>
            <a:avLst/>
            <a:gdLst>
              <a:gd name="connsiteX0" fmla="*/ 79513 w 344557"/>
              <a:gd name="connsiteY0" fmla="*/ 270344 h 270344"/>
              <a:gd name="connsiteX1" fmla="*/ 0 w 344557"/>
              <a:gd name="connsiteY1" fmla="*/ 270344 h 270344"/>
              <a:gd name="connsiteX2" fmla="*/ 15903 w 344557"/>
              <a:gd name="connsiteY2" fmla="*/ 0 h 270344"/>
              <a:gd name="connsiteX3" fmla="*/ 344557 w 344557"/>
              <a:gd name="connsiteY3" fmla="*/ 0 h 270344"/>
              <a:gd name="connsiteX4" fmla="*/ 307451 w 344557"/>
              <a:gd name="connsiteY4" fmla="*/ 60960 h 270344"/>
              <a:gd name="connsiteX5" fmla="*/ 206734 w 344557"/>
              <a:gd name="connsiteY5" fmla="*/ 108668 h 270344"/>
              <a:gd name="connsiteX6" fmla="*/ 135173 w 344557"/>
              <a:gd name="connsiteY6" fmla="*/ 166977 h 270344"/>
              <a:gd name="connsiteX7" fmla="*/ 100717 w 344557"/>
              <a:gd name="connsiteY7" fmla="*/ 204084 h 270344"/>
              <a:gd name="connsiteX8" fmla="*/ 79513 w 344557"/>
              <a:gd name="connsiteY8" fmla="*/ 270344 h 270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4557" h="270344">
                <a:moveTo>
                  <a:pt x="79513" y="270344"/>
                </a:moveTo>
                <a:lnTo>
                  <a:pt x="0" y="270344"/>
                </a:lnTo>
                <a:lnTo>
                  <a:pt x="15903" y="0"/>
                </a:lnTo>
                <a:lnTo>
                  <a:pt x="344557" y="0"/>
                </a:lnTo>
                <a:lnTo>
                  <a:pt x="307451" y="60960"/>
                </a:lnTo>
                <a:lnTo>
                  <a:pt x="206734" y="108668"/>
                </a:lnTo>
                <a:lnTo>
                  <a:pt x="135173" y="166977"/>
                </a:lnTo>
                <a:lnTo>
                  <a:pt x="100717" y="204084"/>
                </a:lnTo>
                <a:lnTo>
                  <a:pt x="79513" y="270344"/>
                </a:lnTo>
                <a:close/>
              </a:path>
            </a:pathLst>
          </a:cu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3" name="フリーフォーム: 図形 112">
            <a:extLst>
              <a:ext uri="{FF2B5EF4-FFF2-40B4-BE49-F238E27FC236}">
                <a16:creationId xmlns:a16="http://schemas.microsoft.com/office/drawing/2014/main" id="{4567B44F-D9B7-9CB5-1B25-ECC124438893}"/>
              </a:ext>
            </a:extLst>
          </p:cNvPr>
          <p:cNvSpPr/>
          <p:nvPr userDrawn="1"/>
        </p:nvSpPr>
        <p:spPr>
          <a:xfrm>
            <a:off x="5144494" y="8178605"/>
            <a:ext cx="360459" cy="288898"/>
          </a:xfrm>
          <a:custGeom>
            <a:avLst/>
            <a:gdLst>
              <a:gd name="connsiteX0" fmla="*/ 265043 w 360459"/>
              <a:gd name="connsiteY0" fmla="*/ 288898 h 288898"/>
              <a:gd name="connsiteX1" fmla="*/ 333955 w 360459"/>
              <a:gd name="connsiteY1" fmla="*/ 288898 h 288898"/>
              <a:gd name="connsiteX2" fmla="*/ 360459 w 360459"/>
              <a:gd name="connsiteY2" fmla="*/ 0 h 288898"/>
              <a:gd name="connsiteX3" fmla="*/ 0 w 360459"/>
              <a:gd name="connsiteY3" fmla="*/ 31805 h 288898"/>
              <a:gd name="connsiteX4" fmla="*/ 29155 w 360459"/>
              <a:gd name="connsiteY4" fmla="*/ 74212 h 288898"/>
              <a:gd name="connsiteX5" fmla="*/ 106017 w 360459"/>
              <a:gd name="connsiteY5" fmla="*/ 95416 h 288898"/>
              <a:gd name="connsiteX6" fmla="*/ 148424 w 360459"/>
              <a:gd name="connsiteY6" fmla="*/ 127221 h 288898"/>
              <a:gd name="connsiteX7" fmla="*/ 185530 w 360459"/>
              <a:gd name="connsiteY7" fmla="*/ 166978 h 288898"/>
              <a:gd name="connsiteX8" fmla="*/ 217336 w 360459"/>
              <a:gd name="connsiteY8" fmla="*/ 219986 h 288898"/>
              <a:gd name="connsiteX9" fmla="*/ 265043 w 360459"/>
              <a:gd name="connsiteY9" fmla="*/ 288898 h 288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60459" h="288898">
                <a:moveTo>
                  <a:pt x="265043" y="288898"/>
                </a:moveTo>
                <a:lnTo>
                  <a:pt x="333955" y="288898"/>
                </a:lnTo>
                <a:lnTo>
                  <a:pt x="360459" y="0"/>
                </a:lnTo>
                <a:lnTo>
                  <a:pt x="0" y="31805"/>
                </a:lnTo>
                <a:lnTo>
                  <a:pt x="29155" y="74212"/>
                </a:lnTo>
                <a:lnTo>
                  <a:pt x="106017" y="95416"/>
                </a:lnTo>
                <a:lnTo>
                  <a:pt x="148424" y="127221"/>
                </a:lnTo>
                <a:lnTo>
                  <a:pt x="185530" y="166978"/>
                </a:lnTo>
                <a:lnTo>
                  <a:pt x="217336" y="219986"/>
                </a:lnTo>
                <a:lnTo>
                  <a:pt x="265043" y="288898"/>
                </a:lnTo>
                <a:close/>
              </a:path>
            </a:pathLst>
          </a:cu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4" name="フリーフォーム: 図形 113">
            <a:extLst>
              <a:ext uri="{FF2B5EF4-FFF2-40B4-BE49-F238E27FC236}">
                <a16:creationId xmlns:a16="http://schemas.microsoft.com/office/drawing/2014/main" id="{D544C3F7-602C-7D63-4559-B683E1AA9283}"/>
              </a:ext>
            </a:extLst>
          </p:cNvPr>
          <p:cNvSpPr/>
          <p:nvPr userDrawn="1"/>
        </p:nvSpPr>
        <p:spPr>
          <a:xfrm>
            <a:off x="3692056" y="8308477"/>
            <a:ext cx="143123" cy="66260"/>
          </a:xfrm>
          <a:custGeom>
            <a:avLst/>
            <a:gdLst>
              <a:gd name="connsiteX0" fmla="*/ 111318 w 143123"/>
              <a:gd name="connsiteY0" fmla="*/ 53008 h 66260"/>
              <a:gd name="connsiteX1" fmla="*/ 0 w 143123"/>
              <a:gd name="connsiteY1" fmla="*/ 66260 h 66260"/>
              <a:gd name="connsiteX2" fmla="*/ 31805 w 143123"/>
              <a:gd name="connsiteY2" fmla="*/ 7951 h 66260"/>
              <a:gd name="connsiteX3" fmla="*/ 143123 w 143123"/>
              <a:gd name="connsiteY3" fmla="*/ 0 h 66260"/>
              <a:gd name="connsiteX4" fmla="*/ 111318 w 143123"/>
              <a:gd name="connsiteY4" fmla="*/ 53008 h 66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123" h="66260">
                <a:moveTo>
                  <a:pt x="111318" y="53008"/>
                </a:moveTo>
                <a:lnTo>
                  <a:pt x="0" y="66260"/>
                </a:lnTo>
                <a:lnTo>
                  <a:pt x="31805" y="7951"/>
                </a:lnTo>
                <a:lnTo>
                  <a:pt x="143123" y="0"/>
                </a:lnTo>
                <a:lnTo>
                  <a:pt x="111318" y="53008"/>
                </a:lnTo>
                <a:close/>
              </a:path>
            </a:pathLst>
          </a:cu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115" name="グラフィックス 114" descr="ビーチ パラソル 単色塗りつぶし">
            <a:extLst>
              <a:ext uri="{FF2B5EF4-FFF2-40B4-BE49-F238E27FC236}">
                <a16:creationId xmlns:a16="http://schemas.microsoft.com/office/drawing/2014/main" id="{DE6601B6-7458-9058-47A1-D7FF14793EE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2951050">
            <a:off x="4659108" y="8081505"/>
            <a:ext cx="861476" cy="861476"/>
          </a:xfrm>
          <a:prstGeom prst="rect">
            <a:avLst/>
          </a:prstGeom>
        </p:spPr>
      </p:pic>
      <p:sp>
        <p:nvSpPr>
          <p:cNvPr id="116" name="フリーフォーム: 図形 115">
            <a:extLst>
              <a:ext uri="{FF2B5EF4-FFF2-40B4-BE49-F238E27FC236}">
                <a16:creationId xmlns:a16="http://schemas.microsoft.com/office/drawing/2014/main" id="{E06EE790-2359-63E9-7DD2-D119095689EE}"/>
              </a:ext>
            </a:extLst>
          </p:cNvPr>
          <p:cNvSpPr/>
          <p:nvPr userDrawn="1"/>
        </p:nvSpPr>
        <p:spPr>
          <a:xfrm>
            <a:off x="4041913" y="8292574"/>
            <a:ext cx="397565" cy="379012"/>
          </a:xfrm>
          <a:custGeom>
            <a:avLst/>
            <a:gdLst>
              <a:gd name="connsiteX0" fmla="*/ 209384 w 397565"/>
              <a:gd name="connsiteY0" fmla="*/ 371061 h 379012"/>
              <a:gd name="connsiteX1" fmla="*/ 267694 w 397565"/>
              <a:gd name="connsiteY1" fmla="*/ 379012 h 379012"/>
              <a:gd name="connsiteX2" fmla="*/ 397565 w 397565"/>
              <a:gd name="connsiteY2" fmla="*/ 0 h 379012"/>
              <a:gd name="connsiteX3" fmla="*/ 0 w 397565"/>
              <a:gd name="connsiteY3" fmla="*/ 7951 h 379012"/>
              <a:gd name="connsiteX4" fmla="*/ 42407 w 397565"/>
              <a:gd name="connsiteY4" fmla="*/ 58309 h 379012"/>
              <a:gd name="connsiteX5" fmla="*/ 87464 w 397565"/>
              <a:gd name="connsiteY5" fmla="*/ 76863 h 379012"/>
              <a:gd name="connsiteX6" fmla="*/ 135172 w 397565"/>
              <a:gd name="connsiteY6" fmla="*/ 137823 h 379012"/>
              <a:gd name="connsiteX7" fmla="*/ 169628 w 397565"/>
              <a:gd name="connsiteY7" fmla="*/ 190831 h 379012"/>
              <a:gd name="connsiteX8" fmla="*/ 196132 w 397565"/>
              <a:gd name="connsiteY8" fmla="*/ 235889 h 379012"/>
              <a:gd name="connsiteX9" fmla="*/ 209384 w 397565"/>
              <a:gd name="connsiteY9" fmla="*/ 283596 h 379012"/>
              <a:gd name="connsiteX10" fmla="*/ 209384 w 397565"/>
              <a:gd name="connsiteY10" fmla="*/ 371061 h 379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7565" h="379012">
                <a:moveTo>
                  <a:pt x="209384" y="371061"/>
                </a:moveTo>
                <a:lnTo>
                  <a:pt x="267694" y="379012"/>
                </a:lnTo>
                <a:lnTo>
                  <a:pt x="397565" y="0"/>
                </a:lnTo>
                <a:lnTo>
                  <a:pt x="0" y="7951"/>
                </a:lnTo>
                <a:lnTo>
                  <a:pt x="42407" y="58309"/>
                </a:lnTo>
                <a:lnTo>
                  <a:pt x="87464" y="76863"/>
                </a:lnTo>
                <a:lnTo>
                  <a:pt x="135172" y="137823"/>
                </a:lnTo>
                <a:lnTo>
                  <a:pt x="169628" y="190831"/>
                </a:lnTo>
                <a:lnTo>
                  <a:pt x="196132" y="235889"/>
                </a:lnTo>
                <a:lnTo>
                  <a:pt x="209384" y="283596"/>
                </a:lnTo>
                <a:lnTo>
                  <a:pt x="209384" y="371061"/>
                </a:lnTo>
                <a:close/>
              </a:path>
            </a:pathLst>
          </a:cu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117" name="グラフィックス 116" descr="ビーチ パラソル 単色塗りつぶし">
            <a:extLst>
              <a:ext uri="{FF2B5EF4-FFF2-40B4-BE49-F238E27FC236}">
                <a16:creationId xmlns:a16="http://schemas.microsoft.com/office/drawing/2014/main" id="{B8E7C1ED-3CB7-E549-76F5-B63002187A2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5400000">
            <a:off x="3620240" y="8203701"/>
            <a:ext cx="744937" cy="744937"/>
          </a:xfrm>
          <a:prstGeom prst="rect">
            <a:avLst/>
          </a:prstGeom>
        </p:spPr>
      </p:pic>
      <p:sp>
        <p:nvSpPr>
          <p:cNvPr id="118" name="フリーフォーム: 図形 117">
            <a:extLst>
              <a:ext uri="{FF2B5EF4-FFF2-40B4-BE49-F238E27FC236}">
                <a16:creationId xmlns:a16="http://schemas.microsoft.com/office/drawing/2014/main" id="{5923DB72-EC49-42E6-5C93-0F86931D92FD}"/>
              </a:ext>
            </a:extLst>
          </p:cNvPr>
          <p:cNvSpPr/>
          <p:nvPr userDrawn="1"/>
        </p:nvSpPr>
        <p:spPr>
          <a:xfrm>
            <a:off x="2732598" y="8279322"/>
            <a:ext cx="543339" cy="439972"/>
          </a:xfrm>
          <a:custGeom>
            <a:avLst/>
            <a:gdLst>
              <a:gd name="connsiteX0" fmla="*/ 233239 w 543339"/>
              <a:gd name="connsiteY0" fmla="*/ 381662 h 439972"/>
              <a:gd name="connsiteX1" fmla="*/ 307451 w 543339"/>
              <a:gd name="connsiteY1" fmla="*/ 439972 h 439972"/>
              <a:gd name="connsiteX2" fmla="*/ 543339 w 543339"/>
              <a:gd name="connsiteY2" fmla="*/ 0 h 439972"/>
              <a:gd name="connsiteX3" fmla="*/ 0 w 543339"/>
              <a:gd name="connsiteY3" fmla="*/ 5301 h 439972"/>
              <a:gd name="connsiteX4" fmla="*/ 23854 w 543339"/>
              <a:gd name="connsiteY4" fmla="*/ 55659 h 439972"/>
              <a:gd name="connsiteX5" fmla="*/ 92765 w 543339"/>
              <a:gd name="connsiteY5" fmla="*/ 84814 h 439972"/>
              <a:gd name="connsiteX6" fmla="*/ 129872 w 543339"/>
              <a:gd name="connsiteY6" fmla="*/ 116619 h 439972"/>
              <a:gd name="connsiteX7" fmla="*/ 169628 w 543339"/>
              <a:gd name="connsiteY7" fmla="*/ 161676 h 439972"/>
              <a:gd name="connsiteX8" fmla="*/ 201433 w 543339"/>
              <a:gd name="connsiteY8" fmla="*/ 214685 h 439972"/>
              <a:gd name="connsiteX9" fmla="*/ 222637 w 543339"/>
              <a:gd name="connsiteY9" fmla="*/ 259742 h 439972"/>
              <a:gd name="connsiteX10" fmla="*/ 235889 w 543339"/>
              <a:gd name="connsiteY10" fmla="*/ 307450 h 439972"/>
              <a:gd name="connsiteX11" fmla="*/ 233239 w 543339"/>
              <a:gd name="connsiteY11" fmla="*/ 381662 h 43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43339" h="439972">
                <a:moveTo>
                  <a:pt x="233239" y="381662"/>
                </a:moveTo>
                <a:lnTo>
                  <a:pt x="307451" y="439972"/>
                </a:lnTo>
                <a:lnTo>
                  <a:pt x="543339" y="0"/>
                </a:lnTo>
                <a:lnTo>
                  <a:pt x="0" y="5301"/>
                </a:lnTo>
                <a:lnTo>
                  <a:pt x="23854" y="55659"/>
                </a:lnTo>
                <a:lnTo>
                  <a:pt x="92765" y="84814"/>
                </a:lnTo>
                <a:lnTo>
                  <a:pt x="129872" y="116619"/>
                </a:lnTo>
                <a:lnTo>
                  <a:pt x="169628" y="161676"/>
                </a:lnTo>
                <a:lnTo>
                  <a:pt x="201433" y="214685"/>
                </a:lnTo>
                <a:lnTo>
                  <a:pt x="222637" y="259742"/>
                </a:lnTo>
                <a:lnTo>
                  <a:pt x="235889" y="307450"/>
                </a:lnTo>
                <a:cubicBezTo>
                  <a:pt x="235006" y="332187"/>
                  <a:pt x="234122" y="356925"/>
                  <a:pt x="233239" y="381662"/>
                </a:cubicBezTo>
                <a:close/>
              </a:path>
            </a:pathLst>
          </a:cu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9" name="フリーフォーム: 図形 118">
            <a:extLst>
              <a:ext uri="{FF2B5EF4-FFF2-40B4-BE49-F238E27FC236}">
                <a16:creationId xmlns:a16="http://schemas.microsoft.com/office/drawing/2014/main" id="{675B06B8-5446-1380-2AED-DA6AECAA1859}"/>
              </a:ext>
            </a:extLst>
          </p:cNvPr>
          <p:cNvSpPr/>
          <p:nvPr userDrawn="1"/>
        </p:nvSpPr>
        <p:spPr>
          <a:xfrm>
            <a:off x="2364188" y="8276671"/>
            <a:ext cx="204083" cy="137823"/>
          </a:xfrm>
          <a:custGeom>
            <a:avLst/>
            <a:gdLst>
              <a:gd name="connsiteX0" fmla="*/ 71562 w 204083"/>
              <a:gd name="connsiteY0" fmla="*/ 137823 h 137823"/>
              <a:gd name="connsiteX1" fmla="*/ 0 w 204083"/>
              <a:gd name="connsiteY1" fmla="*/ 124571 h 137823"/>
              <a:gd name="connsiteX2" fmla="*/ 79513 w 204083"/>
              <a:gd name="connsiteY2" fmla="*/ 0 h 137823"/>
              <a:gd name="connsiteX3" fmla="*/ 204083 w 204083"/>
              <a:gd name="connsiteY3" fmla="*/ 18553 h 137823"/>
              <a:gd name="connsiteX4" fmla="*/ 185530 w 204083"/>
              <a:gd name="connsiteY4" fmla="*/ 68912 h 137823"/>
              <a:gd name="connsiteX5" fmla="*/ 71562 w 204083"/>
              <a:gd name="connsiteY5" fmla="*/ 137823 h 137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4083" h="137823">
                <a:moveTo>
                  <a:pt x="71562" y="137823"/>
                </a:moveTo>
                <a:lnTo>
                  <a:pt x="0" y="124571"/>
                </a:lnTo>
                <a:lnTo>
                  <a:pt x="79513" y="0"/>
                </a:lnTo>
                <a:lnTo>
                  <a:pt x="204083" y="18553"/>
                </a:lnTo>
                <a:lnTo>
                  <a:pt x="185530" y="68912"/>
                </a:lnTo>
                <a:lnTo>
                  <a:pt x="71562" y="137823"/>
                </a:lnTo>
                <a:close/>
              </a:path>
            </a:pathLst>
          </a:cu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120" name="グラフィックス 119" descr="ビーチ パラソル 単色塗りつぶし">
            <a:extLst>
              <a:ext uri="{FF2B5EF4-FFF2-40B4-BE49-F238E27FC236}">
                <a16:creationId xmlns:a16="http://schemas.microsoft.com/office/drawing/2014/main" id="{85FF3F1F-C3A6-E47A-3EC2-F0B2F6B2497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4046879">
            <a:off x="2286156" y="8168546"/>
            <a:ext cx="794773" cy="794773"/>
          </a:xfrm>
          <a:prstGeom prst="rect">
            <a:avLst/>
          </a:prstGeom>
        </p:spPr>
      </p:pic>
      <p:sp>
        <p:nvSpPr>
          <p:cNvPr id="121" name="フリーフォーム: 図形 120">
            <a:extLst>
              <a:ext uri="{FF2B5EF4-FFF2-40B4-BE49-F238E27FC236}">
                <a16:creationId xmlns:a16="http://schemas.microsoft.com/office/drawing/2014/main" id="{F15A84EF-EE48-EBAF-6607-3788ABA264ED}"/>
              </a:ext>
            </a:extLst>
          </p:cNvPr>
          <p:cNvSpPr/>
          <p:nvPr userDrawn="1"/>
        </p:nvSpPr>
        <p:spPr>
          <a:xfrm>
            <a:off x="3654188" y="8717504"/>
            <a:ext cx="102358" cy="78475"/>
          </a:xfrm>
          <a:custGeom>
            <a:avLst/>
            <a:gdLst>
              <a:gd name="connsiteX0" fmla="*/ 3412 w 102358"/>
              <a:gd name="connsiteY0" fmla="*/ 0 h 78475"/>
              <a:gd name="connsiteX1" fmla="*/ 102358 w 102358"/>
              <a:gd name="connsiteY1" fmla="*/ 61415 h 78475"/>
              <a:gd name="connsiteX2" fmla="*/ 78475 w 102358"/>
              <a:gd name="connsiteY2" fmla="*/ 78475 h 78475"/>
              <a:gd name="connsiteX3" fmla="*/ 0 w 102358"/>
              <a:gd name="connsiteY3" fmla="*/ 61415 h 78475"/>
              <a:gd name="connsiteX4" fmla="*/ 3412 w 102358"/>
              <a:gd name="connsiteY4" fmla="*/ 0 h 7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358" h="78475">
                <a:moveTo>
                  <a:pt x="3412" y="0"/>
                </a:moveTo>
                <a:lnTo>
                  <a:pt x="102358" y="61415"/>
                </a:lnTo>
                <a:lnTo>
                  <a:pt x="78475" y="78475"/>
                </a:lnTo>
                <a:lnTo>
                  <a:pt x="0" y="61415"/>
                </a:lnTo>
                <a:lnTo>
                  <a:pt x="3412" y="0"/>
                </a:lnTo>
                <a:close/>
              </a:path>
            </a:pathLst>
          </a:custGeom>
          <a:solidFill>
            <a:srgbClr val="F2DFD8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22" name="フリーフォーム: 図形 121">
            <a:extLst>
              <a:ext uri="{FF2B5EF4-FFF2-40B4-BE49-F238E27FC236}">
                <a16:creationId xmlns:a16="http://schemas.microsoft.com/office/drawing/2014/main" id="{A9EAB7E4-9B26-D6FB-930D-0DB34BFD5FFD}"/>
              </a:ext>
            </a:extLst>
          </p:cNvPr>
          <p:cNvSpPr/>
          <p:nvPr userDrawn="1"/>
        </p:nvSpPr>
        <p:spPr>
          <a:xfrm rot="12280601">
            <a:off x="322166" y="4565829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rgbClr val="3F68CE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フリーフォーム: 図形 122">
            <a:extLst>
              <a:ext uri="{FF2B5EF4-FFF2-40B4-BE49-F238E27FC236}">
                <a16:creationId xmlns:a16="http://schemas.microsoft.com/office/drawing/2014/main" id="{28D62296-57DA-5761-15E4-2544782318F8}"/>
              </a:ext>
            </a:extLst>
          </p:cNvPr>
          <p:cNvSpPr/>
          <p:nvPr userDrawn="1"/>
        </p:nvSpPr>
        <p:spPr>
          <a:xfrm rot="12280601">
            <a:off x="366869" y="4566535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rgbClr val="3F68CE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フリーフォーム: 図形 123">
            <a:extLst>
              <a:ext uri="{FF2B5EF4-FFF2-40B4-BE49-F238E27FC236}">
                <a16:creationId xmlns:a16="http://schemas.microsoft.com/office/drawing/2014/main" id="{31C3701F-A377-B6B0-5C3E-0FE5B44DE99D}"/>
              </a:ext>
            </a:extLst>
          </p:cNvPr>
          <p:cNvSpPr/>
          <p:nvPr userDrawn="1"/>
        </p:nvSpPr>
        <p:spPr>
          <a:xfrm rot="394271">
            <a:off x="2383143" y="4596723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rgbClr val="3F68CE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フリーフォーム: 図形 124">
            <a:extLst>
              <a:ext uri="{FF2B5EF4-FFF2-40B4-BE49-F238E27FC236}">
                <a16:creationId xmlns:a16="http://schemas.microsoft.com/office/drawing/2014/main" id="{17F5C3CD-F73F-62C0-3795-008C23EDC70D}"/>
              </a:ext>
            </a:extLst>
          </p:cNvPr>
          <p:cNvSpPr/>
          <p:nvPr userDrawn="1"/>
        </p:nvSpPr>
        <p:spPr>
          <a:xfrm rot="394271">
            <a:off x="2427846" y="4597429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rgbClr val="3F68CE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フリーフォーム: 図形 125">
            <a:extLst>
              <a:ext uri="{FF2B5EF4-FFF2-40B4-BE49-F238E27FC236}">
                <a16:creationId xmlns:a16="http://schemas.microsoft.com/office/drawing/2014/main" id="{D63A7BA1-D5C1-F1E2-C278-72D520EF5154}"/>
              </a:ext>
            </a:extLst>
          </p:cNvPr>
          <p:cNvSpPr/>
          <p:nvPr userDrawn="1"/>
        </p:nvSpPr>
        <p:spPr>
          <a:xfrm rot="394271">
            <a:off x="5046395" y="4603021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rgbClr val="3F68CE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フリーフォーム: 図形 126">
            <a:extLst>
              <a:ext uri="{FF2B5EF4-FFF2-40B4-BE49-F238E27FC236}">
                <a16:creationId xmlns:a16="http://schemas.microsoft.com/office/drawing/2014/main" id="{CCF29861-4C41-D576-0298-5A6D12F49BD9}"/>
              </a:ext>
            </a:extLst>
          </p:cNvPr>
          <p:cNvSpPr/>
          <p:nvPr userDrawn="1"/>
        </p:nvSpPr>
        <p:spPr>
          <a:xfrm rot="394271">
            <a:off x="5091098" y="4603727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rgbClr val="3F68CE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フリーフォーム: 図形 127">
            <a:extLst>
              <a:ext uri="{FF2B5EF4-FFF2-40B4-BE49-F238E27FC236}">
                <a16:creationId xmlns:a16="http://schemas.microsoft.com/office/drawing/2014/main" id="{6929985B-81CF-977A-06CA-4A8AEFD46622}"/>
              </a:ext>
            </a:extLst>
          </p:cNvPr>
          <p:cNvSpPr/>
          <p:nvPr userDrawn="1"/>
        </p:nvSpPr>
        <p:spPr>
          <a:xfrm rot="394271">
            <a:off x="6532983" y="9127397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rgbClr val="3F68CE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フリーフォーム: 図形 128">
            <a:extLst>
              <a:ext uri="{FF2B5EF4-FFF2-40B4-BE49-F238E27FC236}">
                <a16:creationId xmlns:a16="http://schemas.microsoft.com/office/drawing/2014/main" id="{35467BCE-4DEF-4F40-4BBF-D8F0E79297E3}"/>
              </a:ext>
            </a:extLst>
          </p:cNvPr>
          <p:cNvSpPr/>
          <p:nvPr userDrawn="1"/>
        </p:nvSpPr>
        <p:spPr>
          <a:xfrm rot="394271">
            <a:off x="6577686" y="9128103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rgbClr val="3F68CE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フリーフォーム: 図形 129">
            <a:extLst>
              <a:ext uri="{FF2B5EF4-FFF2-40B4-BE49-F238E27FC236}">
                <a16:creationId xmlns:a16="http://schemas.microsoft.com/office/drawing/2014/main" id="{57D7EC7E-07AF-7E49-4B9E-13A31046A578}"/>
              </a:ext>
            </a:extLst>
          </p:cNvPr>
          <p:cNvSpPr/>
          <p:nvPr userDrawn="1"/>
        </p:nvSpPr>
        <p:spPr>
          <a:xfrm rot="394271">
            <a:off x="4114305" y="9126691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rgbClr val="3F68CE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フリーフォーム: 図形 130">
            <a:extLst>
              <a:ext uri="{FF2B5EF4-FFF2-40B4-BE49-F238E27FC236}">
                <a16:creationId xmlns:a16="http://schemas.microsoft.com/office/drawing/2014/main" id="{CD8B889A-24D5-CDF2-13C1-0A914F69CED3}"/>
              </a:ext>
            </a:extLst>
          </p:cNvPr>
          <p:cNvSpPr/>
          <p:nvPr userDrawn="1"/>
        </p:nvSpPr>
        <p:spPr>
          <a:xfrm rot="394271">
            <a:off x="4159008" y="9127397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rgbClr val="3F68CE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フリーフォーム: 図形 131">
            <a:extLst>
              <a:ext uri="{FF2B5EF4-FFF2-40B4-BE49-F238E27FC236}">
                <a16:creationId xmlns:a16="http://schemas.microsoft.com/office/drawing/2014/main" id="{BB30161A-5713-C9CD-BDE6-492FB3991187}"/>
              </a:ext>
            </a:extLst>
          </p:cNvPr>
          <p:cNvSpPr/>
          <p:nvPr userDrawn="1"/>
        </p:nvSpPr>
        <p:spPr>
          <a:xfrm rot="12280601">
            <a:off x="2103077" y="9118154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rgbClr val="3F68CE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フリーフォーム: 図形 132">
            <a:extLst>
              <a:ext uri="{FF2B5EF4-FFF2-40B4-BE49-F238E27FC236}">
                <a16:creationId xmlns:a16="http://schemas.microsoft.com/office/drawing/2014/main" id="{2C05F68E-9B26-8E17-D462-861B433829EA}"/>
              </a:ext>
            </a:extLst>
          </p:cNvPr>
          <p:cNvSpPr/>
          <p:nvPr userDrawn="1"/>
        </p:nvSpPr>
        <p:spPr>
          <a:xfrm rot="12280601">
            <a:off x="2147780" y="9118860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rgbClr val="3F68CE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吹き出し: 円形 133">
            <a:extLst>
              <a:ext uri="{FF2B5EF4-FFF2-40B4-BE49-F238E27FC236}">
                <a16:creationId xmlns:a16="http://schemas.microsoft.com/office/drawing/2014/main" id="{60408A00-B948-4795-AE17-FA39122CECD3}"/>
              </a:ext>
            </a:extLst>
          </p:cNvPr>
          <p:cNvSpPr/>
          <p:nvPr userDrawn="1"/>
        </p:nvSpPr>
        <p:spPr>
          <a:xfrm>
            <a:off x="1815429" y="5151550"/>
            <a:ext cx="1289012" cy="2287160"/>
          </a:xfrm>
          <a:prstGeom prst="wedgeEllipseCallout">
            <a:avLst>
              <a:gd name="adj1" fmla="val -29297"/>
              <a:gd name="adj2" fmla="val -16987"/>
            </a:avLst>
          </a:prstGeom>
          <a:solidFill>
            <a:srgbClr val="99E4FF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3A63E545-E26A-0C11-EEFC-AA085E5D38B0}"/>
              </a:ext>
            </a:extLst>
          </p:cNvPr>
          <p:cNvSpPr txBox="1"/>
          <p:nvPr userDrawn="1"/>
        </p:nvSpPr>
        <p:spPr>
          <a:xfrm>
            <a:off x="2040503" y="5426620"/>
            <a:ext cx="861774" cy="178405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3F68CE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日傘の</a:t>
            </a:r>
          </a:p>
        </p:txBody>
      </p:sp>
      <p:sp>
        <p:nvSpPr>
          <p:cNvPr id="136" name="フリーフォーム: 図形 135">
            <a:extLst>
              <a:ext uri="{FF2B5EF4-FFF2-40B4-BE49-F238E27FC236}">
                <a16:creationId xmlns:a16="http://schemas.microsoft.com/office/drawing/2014/main" id="{BFD501B0-899B-FFEB-9932-E6AE044C9A81}"/>
              </a:ext>
            </a:extLst>
          </p:cNvPr>
          <p:cNvSpPr/>
          <p:nvPr userDrawn="1"/>
        </p:nvSpPr>
        <p:spPr>
          <a:xfrm>
            <a:off x="1212112" y="5143457"/>
            <a:ext cx="999460" cy="446567"/>
          </a:xfrm>
          <a:custGeom>
            <a:avLst/>
            <a:gdLst>
              <a:gd name="connsiteX0" fmla="*/ 850604 w 999460"/>
              <a:gd name="connsiteY0" fmla="*/ 446567 h 446567"/>
              <a:gd name="connsiteX1" fmla="*/ 0 w 999460"/>
              <a:gd name="connsiteY1" fmla="*/ 0 h 446567"/>
              <a:gd name="connsiteX2" fmla="*/ 999460 w 999460"/>
              <a:gd name="connsiteY2" fmla="*/ 180753 h 446567"/>
              <a:gd name="connsiteX3" fmla="*/ 850604 w 999460"/>
              <a:gd name="connsiteY3" fmla="*/ 446567 h 446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460" h="446567">
                <a:moveTo>
                  <a:pt x="850604" y="446567"/>
                </a:moveTo>
                <a:lnTo>
                  <a:pt x="0" y="0"/>
                </a:lnTo>
                <a:lnTo>
                  <a:pt x="999460" y="180753"/>
                </a:lnTo>
                <a:lnTo>
                  <a:pt x="850604" y="446567"/>
                </a:lnTo>
                <a:close/>
              </a:path>
            </a:pathLst>
          </a:custGeom>
          <a:solidFill>
            <a:srgbClr val="99E4FF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B4FD319F-47C1-23C1-B57C-9AF08D47AD44}"/>
              </a:ext>
            </a:extLst>
          </p:cNvPr>
          <p:cNvSpPr/>
          <p:nvPr userDrawn="1"/>
        </p:nvSpPr>
        <p:spPr>
          <a:xfrm>
            <a:off x="3017408" y="7080620"/>
            <a:ext cx="952811" cy="584159"/>
          </a:xfrm>
          <a:prstGeom prst="rect">
            <a:avLst/>
          </a:pr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138" name="図 137" descr="アイコン&#10;&#10;自動的に生成された説明">
            <a:extLst>
              <a:ext uri="{FF2B5EF4-FFF2-40B4-BE49-F238E27FC236}">
                <a16:creationId xmlns:a16="http://schemas.microsoft.com/office/drawing/2014/main" id="{B35A1636-4BF8-D95C-9282-3DDACE5A367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721" y="7309515"/>
            <a:ext cx="781049" cy="781049"/>
          </a:xfrm>
          <a:prstGeom prst="rect">
            <a:avLst/>
          </a:prstGeom>
        </p:spPr>
      </p:pic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39B0359D-937F-3A99-EB09-B0966150FD20}"/>
              </a:ext>
            </a:extLst>
          </p:cNvPr>
          <p:cNvSpPr/>
          <p:nvPr userDrawn="1"/>
        </p:nvSpPr>
        <p:spPr>
          <a:xfrm>
            <a:off x="3757282" y="6562033"/>
            <a:ext cx="337103" cy="202064"/>
          </a:xfrm>
          <a:prstGeom prst="rect">
            <a:avLst/>
          </a:pr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140" name="図 139" descr="アイコン&#10;&#10;自動的に生成された説明">
            <a:extLst>
              <a:ext uri="{FF2B5EF4-FFF2-40B4-BE49-F238E27FC236}">
                <a16:creationId xmlns:a16="http://schemas.microsoft.com/office/drawing/2014/main" id="{876BA4BE-198B-FB72-05C7-34F84B2DD11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38235" y="6286393"/>
            <a:ext cx="650396" cy="650396"/>
          </a:xfrm>
          <a:prstGeom prst="rect">
            <a:avLst/>
          </a:prstGeom>
        </p:spPr>
      </p:pic>
      <p:pic>
        <p:nvPicPr>
          <p:cNvPr id="141" name="図 140" descr="アイコン&#10;&#10;自動的に生成された説明">
            <a:extLst>
              <a:ext uri="{FF2B5EF4-FFF2-40B4-BE49-F238E27FC236}">
                <a16:creationId xmlns:a16="http://schemas.microsoft.com/office/drawing/2014/main" id="{9BC18136-7111-DCCA-7119-E9A0F0F6513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119" y="7120624"/>
            <a:ext cx="781049" cy="781049"/>
          </a:xfrm>
          <a:prstGeom prst="rect">
            <a:avLst/>
          </a:prstGeom>
        </p:spPr>
      </p:pic>
      <p:pic>
        <p:nvPicPr>
          <p:cNvPr id="142" name="図 141" descr="アイコン&#10;&#10;自動的に生成された説明">
            <a:extLst>
              <a:ext uri="{FF2B5EF4-FFF2-40B4-BE49-F238E27FC236}">
                <a16:creationId xmlns:a16="http://schemas.microsoft.com/office/drawing/2014/main" id="{53ABA47A-262A-611D-A49A-85585EA9E1E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2419" y="7010247"/>
            <a:ext cx="698760" cy="698760"/>
          </a:xfrm>
          <a:prstGeom prst="rect">
            <a:avLst/>
          </a:prstGeom>
        </p:spPr>
      </p:pic>
      <p:cxnSp>
        <p:nvCxnSpPr>
          <p:cNvPr id="143" name="直線コネクタ 142">
            <a:extLst>
              <a:ext uri="{FF2B5EF4-FFF2-40B4-BE49-F238E27FC236}">
                <a16:creationId xmlns:a16="http://schemas.microsoft.com/office/drawing/2014/main" id="{AE38E4DA-DBC0-0517-379F-BCC11F8A4797}"/>
              </a:ext>
            </a:extLst>
          </p:cNvPr>
          <p:cNvCxnSpPr>
            <a:cxnSpLocks/>
          </p:cNvCxnSpPr>
          <p:nvPr userDrawn="1"/>
        </p:nvCxnSpPr>
        <p:spPr>
          <a:xfrm flipH="1">
            <a:off x="2197798" y="7898836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コネクタ 143">
            <a:extLst>
              <a:ext uri="{FF2B5EF4-FFF2-40B4-BE49-F238E27FC236}">
                <a16:creationId xmlns:a16="http://schemas.microsoft.com/office/drawing/2014/main" id="{1A7F95EE-7322-F5FD-7344-BD2F7BADC0AE}"/>
              </a:ext>
            </a:extLst>
          </p:cNvPr>
          <p:cNvCxnSpPr>
            <a:cxnSpLocks/>
          </p:cNvCxnSpPr>
          <p:nvPr userDrawn="1"/>
        </p:nvCxnSpPr>
        <p:spPr>
          <a:xfrm flipH="1">
            <a:off x="2109087" y="7898836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コネクタ 144">
            <a:extLst>
              <a:ext uri="{FF2B5EF4-FFF2-40B4-BE49-F238E27FC236}">
                <a16:creationId xmlns:a16="http://schemas.microsoft.com/office/drawing/2014/main" id="{1AD3DE91-10F2-3108-25A3-81AE6FD7BCE1}"/>
              </a:ext>
            </a:extLst>
          </p:cNvPr>
          <p:cNvCxnSpPr>
            <a:cxnSpLocks/>
          </p:cNvCxnSpPr>
          <p:nvPr userDrawn="1"/>
        </p:nvCxnSpPr>
        <p:spPr>
          <a:xfrm flipH="1">
            <a:off x="2027201" y="7898836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コネクタ 145">
            <a:extLst>
              <a:ext uri="{FF2B5EF4-FFF2-40B4-BE49-F238E27FC236}">
                <a16:creationId xmlns:a16="http://schemas.microsoft.com/office/drawing/2014/main" id="{65C9350F-7450-C28C-BBDE-EA8539CDFDD9}"/>
              </a:ext>
            </a:extLst>
          </p:cNvPr>
          <p:cNvCxnSpPr>
            <a:cxnSpLocks/>
          </p:cNvCxnSpPr>
          <p:nvPr userDrawn="1"/>
        </p:nvCxnSpPr>
        <p:spPr>
          <a:xfrm flipH="1">
            <a:off x="1945314" y="7898836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線コネクタ 146">
            <a:extLst>
              <a:ext uri="{FF2B5EF4-FFF2-40B4-BE49-F238E27FC236}">
                <a16:creationId xmlns:a16="http://schemas.microsoft.com/office/drawing/2014/main" id="{F9E7A6AA-DB2A-5876-AD39-C727150A03C2}"/>
              </a:ext>
            </a:extLst>
          </p:cNvPr>
          <p:cNvCxnSpPr>
            <a:cxnSpLocks/>
          </p:cNvCxnSpPr>
          <p:nvPr userDrawn="1"/>
        </p:nvCxnSpPr>
        <p:spPr>
          <a:xfrm flipH="1">
            <a:off x="1866840" y="7898836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コネクタ 147">
            <a:extLst>
              <a:ext uri="{FF2B5EF4-FFF2-40B4-BE49-F238E27FC236}">
                <a16:creationId xmlns:a16="http://schemas.microsoft.com/office/drawing/2014/main" id="{B10B767D-EFAA-947C-6CE2-34A2EE8FF2B7}"/>
              </a:ext>
            </a:extLst>
          </p:cNvPr>
          <p:cNvCxnSpPr>
            <a:cxnSpLocks/>
          </p:cNvCxnSpPr>
          <p:nvPr userDrawn="1"/>
        </p:nvCxnSpPr>
        <p:spPr>
          <a:xfrm flipH="1">
            <a:off x="1795190" y="7898836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コネクタ 148">
            <a:extLst>
              <a:ext uri="{FF2B5EF4-FFF2-40B4-BE49-F238E27FC236}">
                <a16:creationId xmlns:a16="http://schemas.microsoft.com/office/drawing/2014/main" id="{C940F98F-D947-9294-9BD5-06113B5660D3}"/>
              </a:ext>
            </a:extLst>
          </p:cNvPr>
          <p:cNvCxnSpPr>
            <a:cxnSpLocks/>
          </p:cNvCxnSpPr>
          <p:nvPr userDrawn="1"/>
        </p:nvCxnSpPr>
        <p:spPr>
          <a:xfrm flipH="1">
            <a:off x="1720127" y="7898836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>
            <a:extLst>
              <a:ext uri="{FF2B5EF4-FFF2-40B4-BE49-F238E27FC236}">
                <a16:creationId xmlns:a16="http://schemas.microsoft.com/office/drawing/2014/main" id="{AA778779-B189-F4E5-B07A-0730E58E33AE}"/>
              </a:ext>
            </a:extLst>
          </p:cNvPr>
          <p:cNvCxnSpPr>
            <a:cxnSpLocks/>
          </p:cNvCxnSpPr>
          <p:nvPr userDrawn="1"/>
        </p:nvCxnSpPr>
        <p:spPr>
          <a:xfrm flipH="1">
            <a:off x="1648476" y="7898836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コネクタ 150">
            <a:extLst>
              <a:ext uri="{FF2B5EF4-FFF2-40B4-BE49-F238E27FC236}">
                <a16:creationId xmlns:a16="http://schemas.microsoft.com/office/drawing/2014/main" id="{F7079685-9976-B1D3-D745-CDA1AE64AB59}"/>
              </a:ext>
            </a:extLst>
          </p:cNvPr>
          <p:cNvCxnSpPr>
            <a:cxnSpLocks/>
          </p:cNvCxnSpPr>
          <p:nvPr userDrawn="1"/>
        </p:nvCxnSpPr>
        <p:spPr>
          <a:xfrm flipH="1">
            <a:off x="1607533" y="7871540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コネクタ 151">
            <a:extLst>
              <a:ext uri="{FF2B5EF4-FFF2-40B4-BE49-F238E27FC236}">
                <a16:creationId xmlns:a16="http://schemas.microsoft.com/office/drawing/2014/main" id="{9FE63BED-26DC-B353-BEBC-6684955C80E0}"/>
              </a:ext>
            </a:extLst>
          </p:cNvPr>
          <p:cNvCxnSpPr>
            <a:cxnSpLocks/>
          </p:cNvCxnSpPr>
          <p:nvPr userDrawn="1"/>
        </p:nvCxnSpPr>
        <p:spPr>
          <a:xfrm flipH="1">
            <a:off x="1573414" y="7837421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コネクタ 152">
            <a:extLst>
              <a:ext uri="{FF2B5EF4-FFF2-40B4-BE49-F238E27FC236}">
                <a16:creationId xmlns:a16="http://schemas.microsoft.com/office/drawing/2014/main" id="{16EA464D-9B4D-FE04-1250-2BFD2E4D73EE}"/>
              </a:ext>
            </a:extLst>
          </p:cNvPr>
          <p:cNvCxnSpPr>
            <a:cxnSpLocks/>
          </p:cNvCxnSpPr>
          <p:nvPr userDrawn="1"/>
        </p:nvCxnSpPr>
        <p:spPr>
          <a:xfrm flipH="1">
            <a:off x="1549531" y="7796477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コネクタ 153">
            <a:extLst>
              <a:ext uri="{FF2B5EF4-FFF2-40B4-BE49-F238E27FC236}">
                <a16:creationId xmlns:a16="http://schemas.microsoft.com/office/drawing/2014/main" id="{F7490210-9B6F-7817-93B5-99BEDA4CCF00}"/>
              </a:ext>
            </a:extLst>
          </p:cNvPr>
          <p:cNvCxnSpPr>
            <a:cxnSpLocks/>
          </p:cNvCxnSpPr>
          <p:nvPr userDrawn="1"/>
        </p:nvCxnSpPr>
        <p:spPr>
          <a:xfrm flipH="1">
            <a:off x="1535883" y="7755534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>
            <a:extLst>
              <a:ext uri="{FF2B5EF4-FFF2-40B4-BE49-F238E27FC236}">
                <a16:creationId xmlns:a16="http://schemas.microsoft.com/office/drawing/2014/main" id="{44E5E923-3953-0087-21F7-FCA83F9BE936}"/>
              </a:ext>
            </a:extLst>
          </p:cNvPr>
          <p:cNvCxnSpPr>
            <a:cxnSpLocks/>
          </p:cNvCxnSpPr>
          <p:nvPr userDrawn="1"/>
        </p:nvCxnSpPr>
        <p:spPr>
          <a:xfrm flipH="1">
            <a:off x="3880605" y="6785492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コネクタ 155">
            <a:extLst>
              <a:ext uri="{FF2B5EF4-FFF2-40B4-BE49-F238E27FC236}">
                <a16:creationId xmlns:a16="http://schemas.microsoft.com/office/drawing/2014/main" id="{FDA1E61C-CA58-B8D1-04A7-12CF8D035D1E}"/>
              </a:ext>
            </a:extLst>
          </p:cNvPr>
          <p:cNvCxnSpPr>
            <a:cxnSpLocks/>
          </p:cNvCxnSpPr>
          <p:nvPr userDrawn="1"/>
        </p:nvCxnSpPr>
        <p:spPr>
          <a:xfrm flipH="1">
            <a:off x="3832980" y="6785492"/>
            <a:ext cx="31994" cy="3199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>
            <a:extLst>
              <a:ext uri="{FF2B5EF4-FFF2-40B4-BE49-F238E27FC236}">
                <a16:creationId xmlns:a16="http://schemas.microsoft.com/office/drawing/2014/main" id="{8947C81E-56C7-D441-2CC5-1452CC816D78}"/>
              </a:ext>
            </a:extLst>
          </p:cNvPr>
          <p:cNvCxnSpPr>
            <a:cxnSpLocks/>
          </p:cNvCxnSpPr>
          <p:nvPr userDrawn="1"/>
        </p:nvCxnSpPr>
        <p:spPr>
          <a:xfrm flipH="1">
            <a:off x="3785355" y="6785492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コネクタ 157">
            <a:extLst>
              <a:ext uri="{FF2B5EF4-FFF2-40B4-BE49-F238E27FC236}">
                <a16:creationId xmlns:a16="http://schemas.microsoft.com/office/drawing/2014/main" id="{0A3CA6E5-D27D-CCDD-47D2-CF41A3079D9D}"/>
              </a:ext>
            </a:extLst>
          </p:cNvPr>
          <p:cNvCxnSpPr>
            <a:cxnSpLocks/>
          </p:cNvCxnSpPr>
          <p:nvPr userDrawn="1"/>
        </p:nvCxnSpPr>
        <p:spPr>
          <a:xfrm flipH="1">
            <a:off x="3739329" y="6785492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>
            <a:extLst>
              <a:ext uri="{FF2B5EF4-FFF2-40B4-BE49-F238E27FC236}">
                <a16:creationId xmlns:a16="http://schemas.microsoft.com/office/drawing/2014/main" id="{BDA894E0-EC1E-A571-61DA-979A9032F10B}"/>
              </a:ext>
            </a:extLst>
          </p:cNvPr>
          <p:cNvCxnSpPr>
            <a:cxnSpLocks/>
          </p:cNvCxnSpPr>
          <p:nvPr userDrawn="1"/>
        </p:nvCxnSpPr>
        <p:spPr>
          <a:xfrm flipH="1">
            <a:off x="3693326" y="6785492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コネクタ 159">
            <a:extLst>
              <a:ext uri="{FF2B5EF4-FFF2-40B4-BE49-F238E27FC236}">
                <a16:creationId xmlns:a16="http://schemas.microsoft.com/office/drawing/2014/main" id="{1EC8C670-8A1C-0848-7955-442DC7FE2301}"/>
              </a:ext>
            </a:extLst>
          </p:cNvPr>
          <p:cNvCxnSpPr>
            <a:cxnSpLocks/>
          </p:cNvCxnSpPr>
          <p:nvPr userDrawn="1"/>
        </p:nvCxnSpPr>
        <p:spPr>
          <a:xfrm flipH="1">
            <a:off x="3645474" y="6785492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コネクタ 160">
            <a:extLst>
              <a:ext uri="{FF2B5EF4-FFF2-40B4-BE49-F238E27FC236}">
                <a16:creationId xmlns:a16="http://schemas.microsoft.com/office/drawing/2014/main" id="{49CCB8E8-52EE-CABC-6C40-A911B66AF010}"/>
              </a:ext>
            </a:extLst>
          </p:cNvPr>
          <p:cNvCxnSpPr>
            <a:cxnSpLocks/>
          </p:cNvCxnSpPr>
          <p:nvPr userDrawn="1"/>
        </p:nvCxnSpPr>
        <p:spPr>
          <a:xfrm flipH="1">
            <a:off x="3597622" y="6785492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直線コネクタ 161">
            <a:extLst>
              <a:ext uri="{FF2B5EF4-FFF2-40B4-BE49-F238E27FC236}">
                <a16:creationId xmlns:a16="http://schemas.microsoft.com/office/drawing/2014/main" id="{924C33B7-0E1B-B062-B8D9-1FA73F428FA7}"/>
              </a:ext>
            </a:extLst>
          </p:cNvPr>
          <p:cNvCxnSpPr>
            <a:cxnSpLocks/>
          </p:cNvCxnSpPr>
          <p:nvPr userDrawn="1"/>
        </p:nvCxnSpPr>
        <p:spPr>
          <a:xfrm flipH="1">
            <a:off x="3555578" y="6785492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コネクタ 162">
            <a:extLst>
              <a:ext uri="{FF2B5EF4-FFF2-40B4-BE49-F238E27FC236}">
                <a16:creationId xmlns:a16="http://schemas.microsoft.com/office/drawing/2014/main" id="{8AD3D7A5-F2C4-EAC7-5B67-8A71ACEE01B2}"/>
              </a:ext>
            </a:extLst>
          </p:cNvPr>
          <p:cNvCxnSpPr>
            <a:cxnSpLocks/>
          </p:cNvCxnSpPr>
          <p:nvPr userDrawn="1"/>
        </p:nvCxnSpPr>
        <p:spPr>
          <a:xfrm flipH="1">
            <a:off x="3507223" y="6785492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コネクタ 163">
            <a:extLst>
              <a:ext uri="{FF2B5EF4-FFF2-40B4-BE49-F238E27FC236}">
                <a16:creationId xmlns:a16="http://schemas.microsoft.com/office/drawing/2014/main" id="{3C0F4F0E-AF86-13A6-FF27-F49D2A696EE9}"/>
              </a:ext>
            </a:extLst>
          </p:cNvPr>
          <p:cNvCxnSpPr>
            <a:cxnSpLocks/>
          </p:cNvCxnSpPr>
          <p:nvPr userDrawn="1"/>
        </p:nvCxnSpPr>
        <p:spPr>
          <a:xfrm flipH="1">
            <a:off x="3458868" y="6785492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コネクタ 164">
            <a:extLst>
              <a:ext uri="{FF2B5EF4-FFF2-40B4-BE49-F238E27FC236}">
                <a16:creationId xmlns:a16="http://schemas.microsoft.com/office/drawing/2014/main" id="{65F7F9FB-FE18-8152-2150-F18F8EAF40AF}"/>
              </a:ext>
            </a:extLst>
          </p:cNvPr>
          <p:cNvCxnSpPr>
            <a:cxnSpLocks/>
          </p:cNvCxnSpPr>
          <p:nvPr userDrawn="1"/>
        </p:nvCxnSpPr>
        <p:spPr>
          <a:xfrm flipH="1">
            <a:off x="3412576" y="6785492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コネクタ 165">
            <a:extLst>
              <a:ext uri="{FF2B5EF4-FFF2-40B4-BE49-F238E27FC236}">
                <a16:creationId xmlns:a16="http://schemas.microsoft.com/office/drawing/2014/main" id="{CCE8C2C5-22DB-C0F1-FC77-A772E6AE98D7}"/>
              </a:ext>
            </a:extLst>
          </p:cNvPr>
          <p:cNvCxnSpPr>
            <a:cxnSpLocks/>
          </p:cNvCxnSpPr>
          <p:nvPr userDrawn="1"/>
        </p:nvCxnSpPr>
        <p:spPr>
          <a:xfrm flipH="1">
            <a:off x="3379239" y="6759299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コネクタ 166">
            <a:extLst>
              <a:ext uri="{FF2B5EF4-FFF2-40B4-BE49-F238E27FC236}">
                <a16:creationId xmlns:a16="http://schemas.microsoft.com/office/drawing/2014/main" id="{F22EFC1E-B9F8-D9A2-E866-FCF61F21AA60}"/>
              </a:ext>
            </a:extLst>
          </p:cNvPr>
          <p:cNvCxnSpPr>
            <a:cxnSpLocks/>
          </p:cNvCxnSpPr>
          <p:nvPr userDrawn="1"/>
        </p:nvCxnSpPr>
        <p:spPr>
          <a:xfrm flipH="1">
            <a:off x="3353045" y="6723580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直線コネクタ 167">
            <a:extLst>
              <a:ext uri="{FF2B5EF4-FFF2-40B4-BE49-F238E27FC236}">
                <a16:creationId xmlns:a16="http://schemas.microsoft.com/office/drawing/2014/main" id="{A8B35BF9-3736-8592-BD1F-0CAE86250A46}"/>
              </a:ext>
            </a:extLst>
          </p:cNvPr>
          <p:cNvCxnSpPr>
            <a:cxnSpLocks/>
          </p:cNvCxnSpPr>
          <p:nvPr userDrawn="1"/>
        </p:nvCxnSpPr>
        <p:spPr>
          <a:xfrm flipH="1">
            <a:off x="3343520" y="6680718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線コネクタ 168">
            <a:extLst>
              <a:ext uri="{FF2B5EF4-FFF2-40B4-BE49-F238E27FC236}">
                <a16:creationId xmlns:a16="http://schemas.microsoft.com/office/drawing/2014/main" id="{788F138F-D448-E8A8-7595-98C109576FF5}"/>
              </a:ext>
            </a:extLst>
          </p:cNvPr>
          <p:cNvCxnSpPr>
            <a:cxnSpLocks/>
          </p:cNvCxnSpPr>
          <p:nvPr userDrawn="1"/>
        </p:nvCxnSpPr>
        <p:spPr>
          <a:xfrm flipH="1">
            <a:off x="5031087" y="7679833"/>
            <a:ext cx="80817" cy="808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コネクタ 169">
            <a:extLst>
              <a:ext uri="{FF2B5EF4-FFF2-40B4-BE49-F238E27FC236}">
                <a16:creationId xmlns:a16="http://schemas.microsoft.com/office/drawing/2014/main" id="{D787C721-9CA5-3357-B4D9-CBB13921E62C}"/>
              </a:ext>
            </a:extLst>
          </p:cNvPr>
          <p:cNvCxnSpPr>
            <a:cxnSpLocks/>
          </p:cNvCxnSpPr>
          <p:nvPr userDrawn="1"/>
        </p:nvCxnSpPr>
        <p:spPr>
          <a:xfrm flipH="1">
            <a:off x="4942376" y="7707809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>
            <a:extLst>
              <a:ext uri="{FF2B5EF4-FFF2-40B4-BE49-F238E27FC236}">
                <a16:creationId xmlns:a16="http://schemas.microsoft.com/office/drawing/2014/main" id="{F4A7E58E-4237-980A-9627-7655A7F9180B}"/>
              </a:ext>
            </a:extLst>
          </p:cNvPr>
          <p:cNvCxnSpPr>
            <a:cxnSpLocks/>
          </p:cNvCxnSpPr>
          <p:nvPr userDrawn="1"/>
        </p:nvCxnSpPr>
        <p:spPr>
          <a:xfrm flipH="1">
            <a:off x="4860490" y="7707809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直線コネクタ 171">
            <a:extLst>
              <a:ext uri="{FF2B5EF4-FFF2-40B4-BE49-F238E27FC236}">
                <a16:creationId xmlns:a16="http://schemas.microsoft.com/office/drawing/2014/main" id="{CDC116FB-29E2-7992-53F6-B5DF14F5B34C}"/>
              </a:ext>
            </a:extLst>
          </p:cNvPr>
          <p:cNvCxnSpPr>
            <a:cxnSpLocks/>
          </p:cNvCxnSpPr>
          <p:nvPr userDrawn="1"/>
        </p:nvCxnSpPr>
        <p:spPr>
          <a:xfrm flipH="1">
            <a:off x="4778603" y="7707809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コネクタ 172">
            <a:extLst>
              <a:ext uri="{FF2B5EF4-FFF2-40B4-BE49-F238E27FC236}">
                <a16:creationId xmlns:a16="http://schemas.microsoft.com/office/drawing/2014/main" id="{880DF27F-223A-C462-4836-156FE5AB93F1}"/>
              </a:ext>
            </a:extLst>
          </p:cNvPr>
          <p:cNvCxnSpPr>
            <a:cxnSpLocks/>
          </p:cNvCxnSpPr>
          <p:nvPr userDrawn="1"/>
        </p:nvCxnSpPr>
        <p:spPr>
          <a:xfrm flipH="1">
            <a:off x="4700129" y="7707809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線コネクタ 173">
            <a:extLst>
              <a:ext uri="{FF2B5EF4-FFF2-40B4-BE49-F238E27FC236}">
                <a16:creationId xmlns:a16="http://schemas.microsoft.com/office/drawing/2014/main" id="{43ED8086-A7AF-9CE0-626E-5383F9598FDD}"/>
              </a:ext>
            </a:extLst>
          </p:cNvPr>
          <p:cNvCxnSpPr>
            <a:cxnSpLocks/>
          </p:cNvCxnSpPr>
          <p:nvPr userDrawn="1"/>
        </p:nvCxnSpPr>
        <p:spPr>
          <a:xfrm flipH="1">
            <a:off x="4628479" y="7707809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コネクタ 174">
            <a:extLst>
              <a:ext uri="{FF2B5EF4-FFF2-40B4-BE49-F238E27FC236}">
                <a16:creationId xmlns:a16="http://schemas.microsoft.com/office/drawing/2014/main" id="{7EF8E557-2C86-9FD0-4987-ACEDE1676AF0}"/>
              </a:ext>
            </a:extLst>
          </p:cNvPr>
          <p:cNvCxnSpPr>
            <a:cxnSpLocks/>
          </p:cNvCxnSpPr>
          <p:nvPr userDrawn="1"/>
        </p:nvCxnSpPr>
        <p:spPr>
          <a:xfrm flipH="1">
            <a:off x="4553416" y="7707809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線コネクタ 175">
            <a:extLst>
              <a:ext uri="{FF2B5EF4-FFF2-40B4-BE49-F238E27FC236}">
                <a16:creationId xmlns:a16="http://schemas.microsoft.com/office/drawing/2014/main" id="{F1D014F2-33C6-C58E-E3AA-6099A6733E6F}"/>
              </a:ext>
            </a:extLst>
          </p:cNvPr>
          <p:cNvCxnSpPr>
            <a:cxnSpLocks/>
          </p:cNvCxnSpPr>
          <p:nvPr userDrawn="1"/>
        </p:nvCxnSpPr>
        <p:spPr>
          <a:xfrm flipH="1">
            <a:off x="4481765" y="7707809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コネクタ 176">
            <a:extLst>
              <a:ext uri="{FF2B5EF4-FFF2-40B4-BE49-F238E27FC236}">
                <a16:creationId xmlns:a16="http://schemas.microsoft.com/office/drawing/2014/main" id="{42EC0881-60D3-0707-8635-5FAF23CB66B4}"/>
              </a:ext>
            </a:extLst>
          </p:cNvPr>
          <p:cNvCxnSpPr>
            <a:cxnSpLocks/>
          </p:cNvCxnSpPr>
          <p:nvPr userDrawn="1"/>
        </p:nvCxnSpPr>
        <p:spPr>
          <a:xfrm flipH="1">
            <a:off x="4440822" y="7675751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直線コネクタ 177">
            <a:extLst>
              <a:ext uri="{FF2B5EF4-FFF2-40B4-BE49-F238E27FC236}">
                <a16:creationId xmlns:a16="http://schemas.microsoft.com/office/drawing/2014/main" id="{EF7FB6F0-87E3-05DD-A7BF-841A35C48F57}"/>
              </a:ext>
            </a:extLst>
          </p:cNvPr>
          <p:cNvCxnSpPr>
            <a:cxnSpLocks/>
          </p:cNvCxnSpPr>
          <p:nvPr userDrawn="1"/>
        </p:nvCxnSpPr>
        <p:spPr>
          <a:xfrm flipH="1">
            <a:off x="4406703" y="7665293"/>
            <a:ext cx="29180" cy="2918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線コネクタ 178">
            <a:extLst>
              <a:ext uri="{FF2B5EF4-FFF2-40B4-BE49-F238E27FC236}">
                <a16:creationId xmlns:a16="http://schemas.microsoft.com/office/drawing/2014/main" id="{0E876F48-E700-56CF-FA81-5C513F49C4AE}"/>
              </a:ext>
            </a:extLst>
          </p:cNvPr>
          <p:cNvCxnSpPr>
            <a:cxnSpLocks/>
          </p:cNvCxnSpPr>
          <p:nvPr userDrawn="1"/>
        </p:nvCxnSpPr>
        <p:spPr>
          <a:xfrm flipH="1">
            <a:off x="6518618" y="7491116"/>
            <a:ext cx="86410" cy="8641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コネクタ 179">
            <a:extLst>
              <a:ext uri="{FF2B5EF4-FFF2-40B4-BE49-F238E27FC236}">
                <a16:creationId xmlns:a16="http://schemas.microsoft.com/office/drawing/2014/main" id="{A5D761D8-34BE-5EC7-1B5D-2CDBD8CE85E4}"/>
              </a:ext>
            </a:extLst>
          </p:cNvPr>
          <p:cNvCxnSpPr>
            <a:cxnSpLocks/>
          </p:cNvCxnSpPr>
          <p:nvPr userDrawn="1"/>
        </p:nvCxnSpPr>
        <p:spPr>
          <a:xfrm flipH="1">
            <a:off x="6471877" y="7507155"/>
            <a:ext cx="70371" cy="7037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コネクタ 180">
            <a:extLst>
              <a:ext uri="{FF2B5EF4-FFF2-40B4-BE49-F238E27FC236}">
                <a16:creationId xmlns:a16="http://schemas.microsoft.com/office/drawing/2014/main" id="{B0AB6683-54C5-5180-D044-70E435883C77}"/>
              </a:ext>
            </a:extLst>
          </p:cNvPr>
          <p:cNvCxnSpPr>
            <a:cxnSpLocks/>
          </p:cNvCxnSpPr>
          <p:nvPr userDrawn="1"/>
        </p:nvCxnSpPr>
        <p:spPr>
          <a:xfrm flipH="1">
            <a:off x="6421537" y="7522573"/>
            <a:ext cx="54953" cy="5495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コネクタ 181">
            <a:extLst>
              <a:ext uri="{FF2B5EF4-FFF2-40B4-BE49-F238E27FC236}">
                <a16:creationId xmlns:a16="http://schemas.microsoft.com/office/drawing/2014/main" id="{D365E9C0-B7E0-1FC2-ACE0-E93578C1C19D}"/>
              </a:ext>
            </a:extLst>
          </p:cNvPr>
          <p:cNvCxnSpPr>
            <a:cxnSpLocks/>
          </p:cNvCxnSpPr>
          <p:nvPr userDrawn="1"/>
        </p:nvCxnSpPr>
        <p:spPr>
          <a:xfrm flipH="1">
            <a:off x="6372248" y="7540891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コネクタ 182">
            <a:extLst>
              <a:ext uri="{FF2B5EF4-FFF2-40B4-BE49-F238E27FC236}">
                <a16:creationId xmlns:a16="http://schemas.microsoft.com/office/drawing/2014/main" id="{7CE2DC0C-02C0-4AA6-0E97-BDAB82EB72E0}"/>
              </a:ext>
            </a:extLst>
          </p:cNvPr>
          <p:cNvCxnSpPr>
            <a:cxnSpLocks/>
          </p:cNvCxnSpPr>
          <p:nvPr userDrawn="1"/>
        </p:nvCxnSpPr>
        <p:spPr>
          <a:xfrm flipH="1">
            <a:off x="6322168" y="7540891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線コネクタ 183">
            <a:extLst>
              <a:ext uri="{FF2B5EF4-FFF2-40B4-BE49-F238E27FC236}">
                <a16:creationId xmlns:a16="http://schemas.microsoft.com/office/drawing/2014/main" id="{D3F4A5E1-BD2D-6F4C-B855-0278EE6F1BD0}"/>
              </a:ext>
            </a:extLst>
          </p:cNvPr>
          <p:cNvCxnSpPr>
            <a:cxnSpLocks/>
          </p:cNvCxnSpPr>
          <p:nvPr userDrawn="1"/>
        </p:nvCxnSpPr>
        <p:spPr>
          <a:xfrm flipH="1">
            <a:off x="6271799" y="7540891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コネクタ 184">
            <a:extLst>
              <a:ext uri="{FF2B5EF4-FFF2-40B4-BE49-F238E27FC236}">
                <a16:creationId xmlns:a16="http://schemas.microsoft.com/office/drawing/2014/main" id="{1A9C693A-02F2-2E74-7F24-C22DC29DC247}"/>
              </a:ext>
            </a:extLst>
          </p:cNvPr>
          <p:cNvCxnSpPr>
            <a:cxnSpLocks/>
          </p:cNvCxnSpPr>
          <p:nvPr userDrawn="1"/>
        </p:nvCxnSpPr>
        <p:spPr>
          <a:xfrm flipH="1">
            <a:off x="6221284" y="7540891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線コネクタ 185">
            <a:extLst>
              <a:ext uri="{FF2B5EF4-FFF2-40B4-BE49-F238E27FC236}">
                <a16:creationId xmlns:a16="http://schemas.microsoft.com/office/drawing/2014/main" id="{8AF60B37-EB1D-96B1-AE52-C571E97D07B3}"/>
              </a:ext>
            </a:extLst>
          </p:cNvPr>
          <p:cNvCxnSpPr>
            <a:cxnSpLocks/>
          </p:cNvCxnSpPr>
          <p:nvPr userDrawn="1"/>
        </p:nvCxnSpPr>
        <p:spPr>
          <a:xfrm flipH="1">
            <a:off x="6170944" y="7540891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コネクタ 186">
            <a:extLst>
              <a:ext uri="{FF2B5EF4-FFF2-40B4-BE49-F238E27FC236}">
                <a16:creationId xmlns:a16="http://schemas.microsoft.com/office/drawing/2014/main" id="{303F365D-BF68-7E29-331E-5745BFEB33E0}"/>
              </a:ext>
            </a:extLst>
          </p:cNvPr>
          <p:cNvCxnSpPr>
            <a:cxnSpLocks/>
          </p:cNvCxnSpPr>
          <p:nvPr userDrawn="1"/>
        </p:nvCxnSpPr>
        <p:spPr>
          <a:xfrm flipH="1">
            <a:off x="6121595" y="7540891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直線コネクタ 187">
            <a:extLst>
              <a:ext uri="{FF2B5EF4-FFF2-40B4-BE49-F238E27FC236}">
                <a16:creationId xmlns:a16="http://schemas.microsoft.com/office/drawing/2014/main" id="{A225185A-3DE5-BAB9-B91B-B0ACE6AF2FE3}"/>
              </a:ext>
            </a:extLst>
          </p:cNvPr>
          <p:cNvCxnSpPr>
            <a:cxnSpLocks/>
          </p:cNvCxnSpPr>
          <p:nvPr userDrawn="1"/>
        </p:nvCxnSpPr>
        <p:spPr>
          <a:xfrm flipH="1">
            <a:off x="6071575" y="7540891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直線コネクタ 188">
            <a:extLst>
              <a:ext uri="{FF2B5EF4-FFF2-40B4-BE49-F238E27FC236}">
                <a16:creationId xmlns:a16="http://schemas.microsoft.com/office/drawing/2014/main" id="{1DB9EE75-F0C4-FE65-A4EE-EA18E25E5B4D}"/>
              </a:ext>
            </a:extLst>
          </p:cNvPr>
          <p:cNvCxnSpPr>
            <a:cxnSpLocks/>
          </p:cNvCxnSpPr>
          <p:nvPr userDrawn="1"/>
        </p:nvCxnSpPr>
        <p:spPr>
          <a:xfrm flipH="1">
            <a:off x="6022226" y="7540891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直線コネクタ 189">
            <a:extLst>
              <a:ext uri="{FF2B5EF4-FFF2-40B4-BE49-F238E27FC236}">
                <a16:creationId xmlns:a16="http://schemas.microsoft.com/office/drawing/2014/main" id="{A7600C53-319E-1CA1-29FB-39177D723175}"/>
              </a:ext>
            </a:extLst>
          </p:cNvPr>
          <p:cNvCxnSpPr>
            <a:cxnSpLocks/>
          </p:cNvCxnSpPr>
          <p:nvPr userDrawn="1"/>
        </p:nvCxnSpPr>
        <p:spPr>
          <a:xfrm flipH="1">
            <a:off x="5986035" y="7522573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フリーフォーム: 図形 190">
            <a:extLst>
              <a:ext uri="{FF2B5EF4-FFF2-40B4-BE49-F238E27FC236}">
                <a16:creationId xmlns:a16="http://schemas.microsoft.com/office/drawing/2014/main" id="{B30F190B-29E4-F7C4-D684-8B99E6299500}"/>
              </a:ext>
            </a:extLst>
          </p:cNvPr>
          <p:cNvSpPr/>
          <p:nvPr userDrawn="1"/>
        </p:nvSpPr>
        <p:spPr>
          <a:xfrm>
            <a:off x="2451740" y="7850749"/>
            <a:ext cx="21431" cy="107157"/>
          </a:xfrm>
          <a:custGeom>
            <a:avLst/>
            <a:gdLst>
              <a:gd name="connsiteX0" fmla="*/ 0 w 21431"/>
              <a:gd name="connsiteY0" fmla="*/ 0 h 107157"/>
              <a:gd name="connsiteX1" fmla="*/ 21431 w 21431"/>
              <a:gd name="connsiteY1" fmla="*/ 61913 h 107157"/>
              <a:gd name="connsiteX2" fmla="*/ 0 w 21431"/>
              <a:gd name="connsiteY2" fmla="*/ 107157 h 107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431" h="107157">
                <a:moveTo>
                  <a:pt x="0" y="0"/>
                </a:moveTo>
                <a:cubicBezTo>
                  <a:pt x="10715" y="22027"/>
                  <a:pt x="21431" y="44054"/>
                  <a:pt x="21431" y="61913"/>
                </a:cubicBezTo>
                <a:cubicBezTo>
                  <a:pt x="21431" y="79772"/>
                  <a:pt x="10715" y="93464"/>
                  <a:pt x="0" y="107157"/>
                </a:cubicBezTo>
              </a:path>
            </a:pathLst>
          </a:custGeom>
          <a:noFill/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7" name="正方形/長方形 216">
            <a:extLst>
              <a:ext uri="{FF2B5EF4-FFF2-40B4-BE49-F238E27FC236}">
                <a16:creationId xmlns:a16="http://schemas.microsoft.com/office/drawing/2014/main" id="{F5C32A60-0245-97CD-07D4-FB890B74A34E}"/>
              </a:ext>
            </a:extLst>
          </p:cNvPr>
          <p:cNvSpPr/>
          <p:nvPr userDrawn="1"/>
        </p:nvSpPr>
        <p:spPr>
          <a:xfrm>
            <a:off x="91124" y="95188"/>
            <a:ext cx="1123950" cy="112395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19" name="テキスト ボックス 218">
            <a:extLst>
              <a:ext uri="{FF2B5EF4-FFF2-40B4-BE49-F238E27FC236}">
                <a16:creationId xmlns:a16="http://schemas.microsoft.com/office/drawing/2014/main" id="{37BE49E1-98AB-3363-3431-3B3F5C149949}"/>
              </a:ext>
            </a:extLst>
          </p:cNvPr>
          <p:cNvSpPr txBox="1"/>
          <p:nvPr userDrawn="1"/>
        </p:nvSpPr>
        <p:spPr>
          <a:xfrm>
            <a:off x="1180531" y="83734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近畿広域日傘普及啓発キャンペーン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74D0A757-89AE-2B54-10E1-8ACA839A2B0C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225097" y="171499"/>
            <a:ext cx="848843" cy="979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65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79277D15-DB7E-B810-D26D-5DD2782F4C61}"/>
              </a:ext>
            </a:extLst>
          </p:cNvPr>
          <p:cNvSpPr/>
          <p:nvPr userDrawn="1"/>
        </p:nvSpPr>
        <p:spPr>
          <a:xfrm>
            <a:off x="3560018" y="4771306"/>
            <a:ext cx="3128354" cy="4656180"/>
          </a:xfrm>
          <a:prstGeom prst="roundRect">
            <a:avLst>
              <a:gd name="adj" fmla="val 9879"/>
            </a:avLst>
          </a:prstGeom>
          <a:solidFill>
            <a:srgbClr val="FFF6F3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47864761-E19C-B29F-6D58-CF92E88C5389}"/>
              </a:ext>
            </a:extLst>
          </p:cNvPr>
          <p:cNvSpPr/>
          <p:nvPr userDrawn="1"/>
        </p:nvSpPr>
        <p:spPr>
          <a:xfrm>
            <a:off x="167435" y="4771306"/>
            <a:ext cx="3128354" cy="4656180"/>
          </a:xfrm>
          <a:prstGeom prst="roundRect">
            <a:avLst>
              <a:gd name="adj" fmla="val 9879"/>
            </a:avLst>
          </a:prstGeom>
          <a:solidFill>
            <a:srgbClr val="FFF6F3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36B058FC-5C52-AEB1-9AA1-B431BEF8D86F}"/>
              </a:ext>
            </a:extLst>
          </p:cNvPr>
          <p:cNvSpPr/>
          <p:nvPr userDrawn="1"/>
        </p:nvSpPr>
        <p:spPr>
          <a:xfrm>
            <a:off x="169629" y="139814"/>
            <a:ext cx="6518743" cy="4456236"/>
          </a:xfrm>
          <a:prstGeom prst="roundRect">
            <a:avLst>
              <a:gd name="adj" fmla="val 9879"/>
            </a:avLst>
          </a:prstGeom>
          <a:solidFill>
            <a:srgbClr val="FFF6F3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2826D4D-31B9-8470-3569-0804AD78DAEE}"/>
              </a:ext>
            </a:extLst>
          </p:cNvPr>
          <p:cNvSpPr txBox="1"/>
          <p:nvPr userDrawn="1"/>
        </p:nvSpPr>
        <p:spPr>
          <a:xfrm>
            <a:off x="556910" y="3993926"/>
            <a:ext cx="5744179" cy="457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2020</a:t>
            </a: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～</a:t>
            </a:r>
            <a:r>
              <a:rPr lang="en-US" altLang="ja-JP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2022</a:t>
            </a: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年の</a:t>
            </a:r>
            <a:r>
              <a:rPr kumimoji="1"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熱中症搬送者全体に占める道路での発生割合</a:t>
            </a:r>
            <a:endParaRPr kumimoji="1" lang="en-US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indent="114300" algn="ctr" latinLnBrk="1" hangingPunct="0">
              <a:lnSpc>
                <a:spcPts val="1600"/>
              </a:lnSpc>
            </a:pPr>
            <a:r>
              <a:rPr lang="ja-JP" altLang="ja-JP" sz="1100" dirty="0">
                <a:solidFill>
                  <a:srgbClr val="000000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明朝" panose="02020609040205080304" pitchFamily="17" charset="-128"/>
              </a:rPr>
              <a:t>（消防庁「熱中症による救急搬送人員に関するデータ」より日本気象協会作成</a:t>
            </a:r>
            <a:r>
              <a:rPr lang="ja-JP" altLang="en-US" sz="1100" dirty="0">
                <a:solidFill>
                  <a:srgbClr val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明朝" panose="02020609040205080304" pitchFamily="17" charset="-128"/>
              </a:rPr>
              <a:t>）</a:t>
            </a:r>
            <a:endParaRPr lang="ja-JP" altLang="ja-JP" sz="1100" dirty="0">
              <a:solidFill>
                <a:srgbClr val="000000"/>
              </a:solidFill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ＭＳ 明朝" panose="02020609040205080304" pitchFamily="17" charset="-128"/>
            </a:endParaRPr>
          </a:p>
        </p:txBody>
      </p:sp>
      <p:pic>
        <p:nvPicPr>
          <p:cNvPr id="10" name="図 9" descr="カラフル, 色付け, 写真, 異なる が含まれている画像&#10;&#10;自動的に生成された説明">
            <a:extLst>
              <a:ext uri="{FF2B5EF4-FFF2-40B4-BE49-F238E27FC236}">
                <a16:creationId xmlns:a16="http://schemas.microsoft.com/office/drawing/2014/main" id="{399E1C68-7C28-F20E-24CF-037D4CFB02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48"/>
          <a:stretch/>
        </p:blipFill>
        <p:spPr>
          <a:xfrm>
            <a:off x="260866" y="5917942"/>
            <a:ext cx="2940477" cy="2490630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61EC7F8-0E95-1ABF-F720-F5A6CA7552CD}"/>
              </a:ext>
            </a:extLst>
          </p:cNvPr>
          <p:cNvSpPr txBox="1"/>
          <p:nvPr userDrawn="1"/>
        </p:nvSpPr>
        <p:spPr>
          <a:xfrm>
            <a:off x="107053" y="8645504"/>
            <a:ext cx="3248101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1" hangingPunct="0">
              <a:lnSpc>
                <a:spcPts val="1600"/>
              </a:lnSpc>
            </a:pP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日傘利用による効果の定量的検証（</a:t>
            </a:r>
            <a:r>
              <a:rPr lang="en-US" altLang="ja-JP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A-PLAT</a:t>
            </a: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）</a:t>
            </a:r>
            <a:endParaRPr lang="en-US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 latinLnBrk="1" hangingPunct="0">
              <a:lnSpc>
                <a:spcPts val="1600"/>
              </a:lnSpc>
            </a:pPr>
            <a:r>
              <a:rPr lang="en-US" altLang="ja-JP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https://adaptation-platform.nies.go.jp/db/measures/report_095.html</a:t>
            </a:r>
            <a:endParaRPr lang="ja-JP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DBE48ED-B0F1-577E-A21E-AEB555492212}"/>
              </a:ext>
            </a:extLst>
          </p:cNvPr>
          <p:cNvSpPr txBox="1"/>
          <p:nvPr userDrawn="1"/>
        </p:nvSpPr>
        <p:spPr>
          <a:xfrm>
            <a:off x="167435" y="315070"/>
            <a:ext cx="6523130" cy="312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33350" algn="ctr" latinLnBrk="1" hangingPunct="0">
              <a:lnSpc>
                <a:spcPts val="1600"/>
              </a:lnSpc>
            </a:pPr>
            <a:r>
              <a:rPr lang="ja-JP" altLang="en-US" b="1" dirty="0">
                <a:solidFill>
                  <a:srgbClr val="FF7F5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明朝" panose="02020609040205080304" pitchFamily="17" charset="-128"/>
              </a:rPr>
              <a:t>近畿地方は、道路での熱中症発生割合が多い傾向があります</a:t>
            </a:r>
            <a:endParaRPr lang="en-US" altLang="ja-JP" b="1" dirty="0">
              <a:solidFill>
                <a:srgbClr val="FF7F5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ＭＳ 明朝" panose="02020609040205080304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23E969D-A90C-A461-1DAB-FDDA96FFEE74}"/>
              </a:ext>
            </a:extLst>
          </p:cNvPr>
          <p:cNvSpPr txBox="1"/>
          <p:nvPr userDrawn="1"/>
        </p:nvSpPr>
        <p:spPr>
          <a:xfrm>
            <a:off x="167435" y="4953000"/>
            <a:ext cx="3083554" cy="517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33350" algn="ctr" latinLnBrk="1" hangingPunct="0">
              <a:lnSpc>
                <a:spcPts val="1600"/>
              </a:lnSpc>
            </a:pPr>
            <a:r>
              <a:rPr lang="ja-JP" altLang="en-US" b="1" dirty="0">
                <a:solidFill>
                  <a:srgbClr val="FF7F5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明朝" panose="02020609040205080304" pitchFamily="17" charset="-128"/>
              </a:rPr>
              <a:t>遮熱日傘を使うことで</a:t>
            </a:r>
            <a:endParaRPr lang="en-US" altLang="ja-JP" b="1" dirty="0">
              <a:solidFill>
                <a:srgbClr val="FF7F5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ＭＳ 明朝" panose="02020609040205080304" pitchFamily="17" charset="-128"/>
            </a:endParaRPr>
          </a:p>
          <a:p>
            <a:pPr indent="133350" algn="ctr" latinLnBrk="1" hangingPunct="0">
              <a:lnSpc>
                <a:spcPts val="1600"/>
              </a:lnSpc>
            </a:pPr>
            <a:r>
              <a:rPr lang="ja-JP" altLang="en-US" b="1" dirty="0">
                <a:solidFill>
                  <a:srgbClr val="FF7F5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明朝" panose="02020609040205080304" pitchFamily="17" charset="-128"/>
              </a:rPr>
              <a:t>体を涼しく保てます</a:t>
            </a:r>
            <a:endParaRPr lang="en-US" altLang="ja-JP" b="1" dirty="0">
              <a:solidFill>
                <a:srgbClr val="FF7F5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ＭＳ 明朝" panose="02020609040205080304" pitchFamily="17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D174BFE6-E30B-64F9-C04B-72133A184B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8148"/>
          <a:stretch/>
        </p:blipFill>
        <p:spPr>
          <a:xfrm>
            <a:off x="-299914" y="647389"/>
            <a:ext cx="3728916" cy="32400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544AB68E-ECED-E33C-89DB-9CBC951F20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8011"/>
          <a:stretch/>
        </p:blipFill>
        <p:spPr>
          <a:xfrm>
            <a:off x="3428999" y="647389"/>
            <a:ext cx="3728916" cy="3240000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D9F89AE-A452-0C43-1526-83064A5D305B}"/>
              </a:ext>
            </a:extLst>
          </p:cNvPr>
          <p:cNvSpPr txBox="1"/>
          <p:nvPr userDrawn="1"/>
        </p:nvSpPr>
        <p:spPr>
          <a:xfrm>
            <a:off x="1217343" y="5610165"/>
            <a:ext cx="90879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通常日傘</a:t>
            </a:r>
            <a:endParaRPr kumimoji="1" lang="ja-JP" altLang="en-US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839AD9D-EC7B-AE07-E637-2A58E1527F94}"/>
              </a:ext>
            </a:extLst>
          </p:cNvPr>
          <p:cNvSpPr txBox="1"/>
          <p:nvPr userDrawn="1"/>
        </p:nvSpPr>
        <p:spPr>
          <a:xfrm>
            <a:off x="2173820" y="5610165"/>
            <a:ext cx="90879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遮熱日傘</a:t>
            </a:r>
            <a:endParaRPr kumimoji="1" lang="ja-JP" altLang="en-US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12E3E79-6F45-B844-316F-ECD4D80E7907}"/>
              </a:ext>
            </a:extLst>
          </p:cNvPr>
          <p:cNvSpPr txBox="1"/>
          <p:nvPr userDrawn="1"/>
        </p:nvSpPr>
        <p:spPr>
          <a:xfrm>
            <a:off x="284710" y="5610165"/>
            <a:ext cx="90879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帽子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AF762E1-63BA-7383-C8C0-9B23238A84B5}"/>
              </a:ext>
            </a:extLst>
          </p:cNvPr>
          <p:cNvSpPr txBox="1"/>
          <p:nvPr userDrawn="1"/>
        </p:nvSpPr>
        <p:spPr>
          <a:xfrm>
            <a:off x="3575920" y="4953000"/>
            <a:ext cx="3083554" cy="517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33350" algn="ctr" latinLnBrk="1" hangingPunct="0">
              <a:lnSpc>
                <a:spcPts val="1600"/>
              </a:lnSpc>
            </a:pPr>
            <a:r>
              <a:rPr lang="ja-JP" altLang="en-US" b="1" dirty="0">
                <a:solidFill>
                  <a:srgbClr val="FF7F5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明朝" panose="02020609040205080304" pitchFamily="17" charset="-128"/>
              </a:rPr>
              <a:t>日傘の色</a:t>
            </a:r>
            <a:r>
              <a:rPr lang="en-US" altLang="ja-JP" b="1" dirty="0">
                <a:solidFill>
                  <a:srgbClr val="FF7F5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明朝" panose="02020609040205080304" pitchFamily="17" charset="-128"/>
              </a:rPr>
              <a:t>/</a:t>
            </a:r>
            <a:r>
              <a:rPr lang="ja-JP" altLang="en-US" b="1" dirty="0">
                <a:solidFill>
                  <a:srgbClr val="FF7F5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明朝" panose="02020609040205080304" pitchFamily="17" charset="-128"/>
              </a:rPr>
              <a:t>素材によって</a:t>
            </a:r>
            <a:endParaRPr lang="en-US" altLang="ja-JP" b="1" dirty="0">
              <a:solidFill>
                <a:srgbClr val="FF7F5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ＭＳ 明朝" panose="02020609040205080304" pitchFamily="17" charset="-128"/>
            </a:endParaRPr>
          </a:p>
          <a:p>
            <a:pPr indent="133350" algn="ctr" latinLnBrk="1" hangingPunct="0">
              <a:lnSpc>
                <a:spcPts val="1600"/>
              </a:lnSpc>
            </a:pPr>
            <a:r>
              <a:rPr lang="ja-JP" altLang="en-US" b="1" dirty="0">
                <a:solidFill>
                  <a:srgbClr val="FF7F5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明朝" panose="02020609040205080304" pitchFamily="17" charset="-128"/>
              </a:rPr>
              <a:t>効果や特徴が異なります</a:t>
            </a:r>
            <a:endParaRPr lang="en-US" altLang="ja-JP" b="1" dirty="0">
              <a:solidFill>
                <a:srgbClr val="FF7F5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ＭＳ 明朝" panose="02020609040205080304" pitchFamily="17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1BBF087-B1C8-144D-762E-C73C6CE8B191}"/>
              </a:ext>
            </a:extLst>
          </p:cNvPr>
          <p:cNvSpPr txBox="1"/>
          <p:nvPr userDrawn="1"/>
        </p:nvSpPr>
        <p:spPr>
          <a:xfrm>
            <a:off x="3611591" y="8535379"/>
            <a:ext cx="3118711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 hangingPunct="0">
              <a:lnSpc>
                <a:spcPts val="1600"/>
              </a:lnSpc>
            </a:pPr>
            <a:r>
              <a:rPr lang="en-US" altLang="ja-JP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ラミネート加工とは</a:t>
            </a:r>
            <a:r>
              <a:rPr kumimoji="1" lang="en-US" altLang="ja-JP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…</a:t>
            </a:r>
            <a:endParaRPr lang="en-US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latinLnBrk="1" hangingPunct="0">
              <a:lnSpc>
                <a:spcPts val="1600"/>
              </a:lnSpc>
            </a:pP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ポリウレタン等の樹脂を素材としたフィルム</a:t>
            </a:r>
            <a:endParaRPr lang="en-US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latinLnBrk="1" hangingPunct="0">
              <a:lnSpc>
                <a:spcPts val="1600"/>
              </a:lnSpc>
            </a:pP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を表面に貼ったもの</a:t>
            </a:r>
            <a:endParaRPr lang="ja-JP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210698A2-9254-5DFB-FFD1-1D9344CA3DAF}"/>
              </a:ext>
            </a:extLst>
          </p:cNvPr>
          <p:cNvGrpSpPr/>
          <p:nvPr userDrawn="1"/>
        </p:nvGrpSpPr>
        <p:grpSpPr>
          <a:xfrm>
            <a:off x="3769775" y="6028341"/>
            <a:ext cx="1102438" cy="1012221"/>
            <a:chOff x="3876675" y="8565356"/>
            <a:chExt cx="807244" cy="683617"/>
          </a:xfrm>
        </p:grpSpPr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D521169D-AEA6-A6DD-539B-60675078EB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29125" y="8586788"/>
              <a:ext cx="40481" cy="500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フリーフォーム: 図形 24">
              <a:extLst>
                <a:ext uri="{FF2B5EF4-FFF2-40B4-BE49-F238E27FC236}">
                  <a16:creationId xmlns:a16="http://schemas.microsoft.com/office/drawing/2014/main" id="{4D2F6670-58F2-71C7-2F2E-E3610A493407}"/>
                </a:ext>
              </a:extLst>
            </p:cNvPr>
            <p:cNvSpPr/>
            <p:nvPr/>
          </p:nvSpPr>
          <p:spPr>
            <a:xfrm>
              <a:off x="3876675" y="8598694"/>
              <a:ext cx="804863" cy="502444"/>
            </a:xfrm>
            <a:custGeom>
              <a:avLst/>
              <a:gdLst>
                <a:gd name="connsiteX0" fmla="*/ 0 w 804863"/>
                <a:gd name="connsiteY0" fmla="*/ 47625 h 502444"/>
                <a:gd name="connsiteX1" fmla="*/ 64294 w 804863"/>
                <a:gd name="connsiteY1" fmla="*/ 66675 h 502444"/>
                <a:gd name="connsiteX2" fmla="*/ 102394 w 804863"/>
                <a:gd name="connsiteY2" fmla="*/ 97631 h 502444"/>
                <a:gd name="connsiteX3" fmla="*/ 126206 w 804863"/>
                <a:gd name="connsiteY3" fmla="*/ 152400 h 502444"/>
                <a:gd name="connsiteX4" fmla="*/ 192881 w 804863"/>
                <a:gd name="connsiteY4" fmla="*/ 178594 h 502444"/>
                <a:gd name="connsiteX5" fmla="*/ 242888 w 804863"/>
                <a:gd name="connsiteY5" fmla="*/ 216694 h 502444"/>
                <a:gd name="connsiteX6" fmla="*/ 283369 w 804863"/>
                <a:gd name="connsiteY6" fmla="*/ 280987 h 502444"/>
                <a:gd name="connsiteX7" fmla="*/ 347663 w 804863"/>
                <a:gd name="connsiteY7" fmla="*/ 290512 h 502444"/>
                <a:gd name="connsiteX8" fmla="*/ 390525 w 804863"/>
                <a:gd name="connsiteY8" fmla="*/ 316706 h 502444"/>
                <a:gd name="connsiteX9" fmla="*/ 440531 w 804863"/>
                <a:gd name="connsiteY9" fmla="*/ 359569 h 502444"/>
                <a:gd name="connsiteX10" fmla="*/ 476250 w 804863"/>
                <a:gd name="connsiteY10" fmla="*/ 411956 h 502444"/>
                <a:gd name="connsiteX11" fmla="*/ 528638 w 804863"/>
                <a:gd name="connsiteY11" fmla="*/ 409575 h 502444"/>
                <a:gd name="connsiteX12" fmla="*/ 566738 w 804863"/>
                <a:gd name="connsiteY12" fmla="*/ 421481 h 502444"/>
                <a:gd name="connsiteX13" fmla="*/ 611981 w 804863"/>
                <a:gd name="connsiteY13" fmla="*/ 442912 h 502444"/>
                <a:gd name="connsiteX14" fmla="*/ 654844 w 804863"/>
                <a:gd name="connsiteY14" fmla="*/ 481012 h 502444"/>
                <a:gd name="connsiteX15" fmla="*/ 695325 w 804863"/>
                <a:gd name="connsiteY15" fmla="*/ 471487 h 502444"/>
                <a:gd name="connsiteX16" fmla="*/ 731044 w 804863"/>
                <a:gd name="connsiteY16" fmla="*/ 471487 h 502444"/>
                <a:gd name="connsiteX17" fmla="*/ 764381 w 804863"/>
                <a:gd name="connsiteY17" fmla="*/ 488156 h 502444"/>
                <a:gd name="connsiteX18" fmla="*/ 804863 w 804863"/>
                <a:gd name="connsiteY18" fmla="*/ 502444 h 502444"/>
                <a:gd name="connsiteX19" fmla="*/ 692944 w 804863"/>
                <a:gd name="connsiteY19" fmla="*/ 233362 h 502444"/>
                <a:gd name="connsiteX20" fmla="*/ 419100 w 804863"/>
                <a:gd name="connsiteY20" fmla="*/ 71437 h 502444"/>
                <a:gd name="connsiteX21" fmla="*/ 178594 w 804863"/>
                <a:gd name="connsiteY21" fmla="*/ 9525 h 502444"/>
                <a:gd name="connsiteX22" fmla="*/ 102394 w 804863"/>
                <a:gd name="connsiteY22" fmla="*/ 0 h 502444"/>
                <a:gd name="connsiteX23" fmla="*/ 0 w 804863"/>
                <a:gd name="connsiteY23" fmla="*/ 47625 h 502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804863" h="502444">
                  <a:moveTo>
                    <a:pt x="0" y="47625"/>
                  </a:moveTo>
                  <a:lnTo>
                    <a:pt x="64294" y="66675"/>
                  </a:lnTo>
                  <a:lnTo>
                    <a:pt x="102394" y="97631"/>
                  </a:lnTo>
                  <a:lnTo>
                    <a:pt x="126206" y="152400"/>
                  </a:lnTo>
                  <a:lnTo>
                    <a:pt x="192881" y="178594"/>
                  </a:lnTo>
                  <a:lnTo>
                    <a:pt x="242888" y="216694"/>
                  </a:lnTo>
                  <a:lnTo>
                    <a:pt x="283369" y="280987"/>
                  </a:lnTo>
                  <a:lnTo>
                    <a:pt x="347663" y="290512"/>
                  </a:lnTo>
                  <a:lnTo>
                    <a:pt x="390525" y="316706"/>
                  </a:lnTo>
                  <a:lnTo>
                    <a:pt x="440531" y="359569"/>
                  </a:lnTo>
                  <a:lnTo>
                    <a:pt x="476250" y="411956"/>
                  </a:lnTo>
                  <a:lnTo>
                    <a:pt x="528638" y="409575"/>
                  </a:lnTo>
                  <a:lnTo>
                    <a:pt x="566738" y="421481"/>
                  </a:lnTo>
                  <a:lnTo>
                    <a:pt x="611981" y="442912"/>
                  </a:lnTo>
                  <a:lnTo>
                    <a:pt x="654844" y="481012"/>
                  </a:lnTo>
                  <a:lnTo>
                    <a:pt x="695325" y="471487"/>
                  </a:lnTo>
                  <a:lnTo>
                    <a:pt x="731044" y="471487"/>
                  </a:lnTo>
                  <a:lnTo>
                    <a:pt x="764381" y="488156"/>
                  </a:lnTo>
                  <a:lnTo>
                    <a:pt x="804863" y="502444"/>
                  </a:lnTo>
                  <a:lnTo>
                    <a:pt x="692944" y="233362"/>
                  </a:lnTo>
                  <a:lnTo>
                    <a:pt x="419100" y="71437"/>
                  </a:lnTo>
                  <a:lnTo>
                    <a:pt x="178594" y="9525"/>
                  </a:lnTo>
                  <a:lnTo>
                    <a:pt x="102394" y="0"/>
                  </a:lnTo>
                  <a:lnTo>
                    <a:pt x="0" y="47625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フリーフォーム: 図形 25">
              <a:extLst>
                <a:ext uri="{FF2B5EF4-FFF2-40B4-BE49-F238E27FC236}">
                  <a16:creationId xmlns:a16="http://schemas.microsoft.com/office/drawing/2014/main" id="{C7B88A2F-2305-8249-10C8-ED01469E4C05}"/>
                </a:ext>
              </a:extLst>
            </p:cNvPr>
            <p:cNvSpPr/>
            <p:nvPr/>
          </p:nvSpPr>
          <p:spPr>
            <a:xfrm>
              <a:off x="3876675" y="8565356"/>
              <a:ext cx="807244" cy="531019"/>
            </a:xfrm>
            <a:custGeom>
              <a:avLst/>
              <a:gdLst>
                <a:gd name="connsiteX0" fmla="*/ 0 w 807244"/>
                <a:gd name="connsiteY0" fmla="*/ 78582 h 531019"/>
                <a:gd name="connsiteX1" fmla="*/ 73819 w 807244"/>
                <a:gd name="connsiteY1" fmla="*/ 35719 h 531019"/>
                <a:gd name="connsiteX2" fmla="*/ 185738 w 807244"/>
                <a:gd name="connsiteY2" fmla="*/ 9525 h 531019"/>
                <a:gd name="connsiteX3" fmla="*/ 280988 w 807244"/>
                <a:gd name="connsiteY3" fmla="*/ 4763 h 531019"/>
                <a:gd name="connsiteX4" fmla="*/ 314325 w 807244"/>
                <a:gd name="connsiteY4" fmla="*/ 11907 h 531019"/>
                <a:gd name="connsiteX5" fmla="*/ 392906 w 807244"/>
                <a:gd name="connsiteY5" fmla="*/ 0 h 531019"/>
                <a:gd name="connsiteX6" fmla="*/ 426244 w 807244"/>
                <a:gd name="connsiteY6" fmla="*/ 0 h 531019"/>
                <a:gd name="connsiteX7" fmla="*/ 452438 w 807244"/>
                <a:gd name="connsiteY7" fmla="*/ 4763 h 531019"/>
                <a:gd name="connsiteX8" fmla="*/ 488156 w 807244"/>
                <a:gd name="connsiteY8" fmla="*/ 28575 h 531019"/>
                <a:gd name="connsiteX9" fmla="*/ 514350 w 807244"/>
                <a:gd name="connsiteY9" fmla="*/ 45244 h 531019"/>
                <a:gd name="connsiteX10" fmla="*/ 542925 w 807244"/>
                <a:gd name="connsiteY10" fmla="*/ 64294 h 531019"/>
                <a:gd name="connsiteX11" fmla="*/ 590550 w 807244"/>
                <a:gd name="connsiteY11" fmla="*/ 88107 h 531019"/>
                <a:gd name="connsiteX12" fmla="*/ 638175 w 807244"/>
                <a:gd name="connsiteY12" fmla="*/ 107157 h 531019"/>
                <a:gd name="connsiteX13" fmla="*/ 664369 w 807244"/>
                <a:gd name="connsiteY13" fmla="*/ 130969 h 531019"/>
                <a:gd name="connsiteX14" fmla="*/ 676275 w 807244"/>
                <a:gd name="connsiteY14" fmla="*/ 150019 h 531019"/>
                <a:gd name="connsiteX15" fmla="*/ 683419 w 807244"/>
                <a:gd name="connsiteY15" fmla="*/ 176213 h 531019"/>
                <a:gd name="connsiteX16" fmla="*/ 721519 w 807244"/>
                <a:gd name="connsiteY16" fmla="*/ 228600 h 531019"/>
                <a:gd name="connsiteX17" fmla="*/ 745331 w 807244"/>
                <a:gd name="connsiteY17" fmla="*/ 266700 h 531019"/>
                <a:gd name="connsiteX18" fmla="*/ 788194 w 807244"/>
                <a:gd name="connsiteY18" fmla="*/ 361950 h 531019"/>
                <a:gd name="connsiteX19" fmla="*/ 807244 w 807244"/>
                <a:gd name="connsiteY19" fmla="*/ 450057 h 531019"/>
                <a:gd name="connsiteX20" fmla="*/ 807244 w 807244"/>
                <a:gd name="connsiteY20" fmla="*/ 516732 h 531019"/>
                <a:gd name="connsiteX21" fmla="*/ 807244 w 807244"/>
                <a:gd name="connsiteY21" fmla="*/ 531019 h 531019"/>
                <a:gd name="connsiteX22" fmla="*/ 750094 w 807244"/>
                <a:gd name="connsiteY22" fmla="*/ 457200 h 531019"/>
                <a:gd name="connsiteX23" fmla="*/ 700088 w 807244"/>
                <a:gd name="connsiteY23" fmla="*/ 400050 h 531019"/>
                <a:gd name="connsiteX24" fmla="*/ 678656 w 807244"/>
                <a:gd name="connsiteY24" fmla="*/ 385763 h 531019"/>
                <a:gd name="connsiteX25" fmla="*/ 621506 w 807244"/>
                <a:gd name="connsiteY25" fmla="*/ 304800 h 531019"/>
                <a:gd name="connsiteX26" fmla="*/ 566738 w 807244"/>
                <a:gd name="connsiteY26" fmla="*/ 250032 h 531019"/>
                <a:gd name="connsiteX27" fmla="*/ 502444 w 807244"/>
                <a:gd name="connsiteY27" fmla="*/ 207169 h 531019"/>
                <a:gd name="connsiteX28" fmla="*/ 447675 w 807244"/>
                <a:gd name="connsiteY28" fmla="*/ 173832 h 531019"/>
                <a:gd name="connsiteX29" fmla="*/ 378619 w 807244"/>
                <a:gd name="connsiteY29" fmla="*/ 138113 h 531019"/>
                <a:gd name="connsiteX30" fmla="*/ 285750 w 807244"/>
                <a:gd name="connsiteY30" fmla="*/ 100013 h 531019"/>
                <a:gd name="connsiteX31" fmla="*/ 204788 w 807244"/>
                <a:gd name="connsiteY31" fmla="*/ 80963 h 531019"/>
                <a:gd name="connsiteX32" fmla="*/ 159544 w 807244"/>
                <a:gd name="connsiteY32" fmla="*/ 80963 h 531019"/>
                <a:gd name="connsiteX33" fmla="*/ 111919 w 807244"/>
                <a:gd name="connsiteY33" fmla="*/ 61913 h 531019"/>
                <a:gd name="connsiteX34" fmla="*/ 69056 w 807244"/>
                <a:gd name="connsiteY34" fmla="*/ 57150 h 531019"/>
                <a:gd name="connsiteX35" fmla="*/ 0 w 807244"/>
                <a:gd name="connsiteY35" fmla="*/ 78582 h 531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807244" h="531019">
                  <a:moveTo>
                    <a:pt x="0" y="78582"/>
                  </a:moveTo>
                  <a:lnTo>
                    <a:pt x="73819" y="35719"/>
                  </a:lnTo>
                  <a:lnTo>
                    <a:pt x="185738" y="9525"/>
                  </a:lnTo>
                  <a:lnTo>
                    <a:pt x="280988" y="4763"/>
                  </a:lnTo>
                  <a:lnTo>
                    <a:pt x="314325" y="11907"/>
                  </a:lnTo>
                  <a:lnTo>
                    <a:pt x="392906" y="0"/>
                  </a:lnTo>
                  <a:lnTo>
                    <a:pt x="426244" y="0"/>
                  </a:lnTo>
                  <a:lnTo>
                    <a:pt x="452438" y="4763"/>
                  </a:lnTo>
                  <a:lnTo>
                    <a:pt x="488156" y="28575"/>
                  </a:lnTo>
                  <a:lnTo>
                    <a:pt x="514350" y="45244"/>
                  </a:lnTo>
                  <a:lnTo>
                    <a:pt x="542925" y="64294"/>
                  </a:lnTo>
                  <a:lnTo>
                    <a:pt x="590550" y="88107"/>
                  </a:lnTo>
                  <a:lnTo>
                    <a:pt x="638175" y="107157"/>
                  </a:lnTo>
                  <a:lnTo>
                    <a:pt x="664369" y="130969"/>
                  </a:lnTo>
                  <a:lnTo>
                    <a:pt x="676275" y="150019"/>
                  </a:lnTo>
                  <a:lnTo>
                    <a:pt x="683419" y="176213"/>
                  </a:lnTo>
                  <a:lnTo>
                    <a:pt x="721519" y="228600"/>
                  </a:lnTo>
                  <a:lnTo>
                    <a:pt x="745331" y="266700"/>
                  </a:lnTo>
                  <a:lnTo>
                    <a:pt x="788194" y="361950"/>
                  </a:lnTo>
                  <a:lnTo>
                    <a:pt x="807244" y="450057"/>
                  </a:lnTo>
                  <a:lnTo>
                    <a:pt x="807244" y="516732"/>
                  </a:lnTo>
                  <a:lnTo>
                    <a:pt x="807244" y="531019"/>
                  </a:lnTo>
                  <a:lnTo>
                    <a:pt x="750094" y="457200"/>
                  </a:lnTo>
                  <a:lnTo>
                    <a:pt x="700088" y="400050"/>
                  </a:lnTo>
                  <a:lnTo>
                    <a:pt x="678656" y="385763"/>
                  </a:lnTo>
                  <a:lnTo>
                    <a:pt x="621506" y="304800"/>
                  </a:lnTo>
                  <a:lnTo>
                    <a:pt x="566738" y="250032"/>
                  </a:lnTo>
                  <a:lnTo>
                    <a:pt x="502444" y="207169"/>
                  </a:lnTo>
                  <a:lnTo>
                    <a:pt x="447675" y="173832"/>
                  </a:lnTo>
                  <a:lnTo>
                    <a:pt x="378619" y="138113"/>
                  </a:lnTo>
                  <a:lnTo>
                    <a:pt x="285750" y="100013"/>
                  </a:lnTo>
                  <a:lnTo>
                    <a:pt x="204788" y="80963"/>
                  </a:lnTo>
                  <a:lnTo>
                    <a:pt x="159544" y="80963"/>
                  </a:lnTo>
                  <a:lnTo>
                    <a:pt x="111919" y="61913"/>
                  </a:lnTo>
                  <a:lnTo>
                    <a:pt x="69056" y="57150"/>
                  </a:lnTo>
                  <a:lnTo>
                    <a:pt x="0" y="78582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フリーフォーム: 図形 26">
              <a:extLst>
                <a:ext uri="{FF2B5EF4-FFF2-40B4-BE49-F238E27FC236}">
                  <a16:creationId xmlns:a16="http://schemas.microsoft.com/office/drawing/2014/main" id="{A1FC361F-7EBE-CE8B-40F0-6D5A62B90B67}"/>
                </a:ext>
              </a:extLst>
            </p:cNvPr>
            <p:cNvSpPr/>
            <p:nvPr/>
          </p:nvSpPr>
          <p:spPr>
            <a:xfrm>
              <a:off x="3921743" y="8748713"/>
              <a:ext cx="424038" cy="500260"/>
            </a:xfrm>
            <a:custGeom>
              <a:avLst/>
              <a:gdLst>
                <a:gd name="connsiteX0" fmla="*/ 424038 w 424038"/>
                <a:gd name="connsiteY0" fmla="*/ 0 h 500092"/>
                <a:gd name="connsiteX1" fmla="*/ 97807 w 424038"/>
                <a:gd name="connsiteY1" fmla="*/ 461962 h 500092"/>
                <a:gd name="connsiteX2" fmla="*/ 88282 w 424038"/>
                <a:gd name="connsiteY2" fmla="*/ 476250 h 500092"/>
                <a:gd name="connsiteX3" fmla="*/ 69232 w 424038"/>
                <a:gd name="connsiteY3" fmla="*/ 492918 h 500092"/>
                <a:gd name="connsiteX4" fmla="*/ 40657 w 424038"/>
                <a:gd name="connsiteY4" fmla="*/ 500062 h 500092"/>
                <a:gd name="connsiteX5" fmla="*/ 12082 w 424038"/>
                <a:gd name="connsiteY5" fmla="*/ 490537 h 500092"/>
                <a:gd name="connsiteX6" fmla="*/ 2557 w 424038"/>
                <a:gd name="connsiteY6" fmla="*/ 476250 h 500092"/>
                <a:gd name="connsiteX7" fmla="*/ 176 w 424038"/>
                <a:gd name="connsiteY7" fmla="*/ 452437 h 500092"/>
                <a:gd name="connsiteX8" fmla="*/ 176 w 424038"/>
                <a:gd name="connsiteY8" fmla="*/ 440531 h 500092"/>
                <a:gd name="connsiteX9" fmla="*/ 2557 w 424038"/>
                <a:gd name="connsiteY9" fmla="*/ 433387 h 500092"/>
                <a:gd name="connsiteX10" fmla="*/ 7320 w 424038"/>
                <a:gd name="connsiteY10" fmla="*/ 428625 h 500092"/>
                <a:gd name="connsiteX11" fmla="*/ 9701 w 424038"/>
                <a:gd name="connsiteY11" fmla="*/ 423862 h 500092"/>
                <a:gd name="connsiteX12" fmla="*/ 16845 w 424038"/>
                <a:gd name="connsiteY12" fmla="*/ 414337 h 500092"/>
                <a:gd name="connsiteX13" fmla="*/ 23988 w 424038"/>
                <a:gd name="connsiteY13" fmla="*/ 404812 h 500092"/>
                <a:gd name="connsiteX14" fmla="*/ 31132 w 424038"/>
                <a:gd name="connsiteY14" fmla="*/ 395287 h 500092"/>
                <a:gd name="connsiteX0" fmla="*/ 424038 w 424038"/>
                <a:gd name="connsiteY0" fmla="*/ 0 h 500260"/>
                <a:gd name="connsiteX1" fmla="*/ 97807 w 424038"/>
                <a:gd name="connsiteY1" fmla="*/ 461962 h 500260"/>
                <a:gd name="connsiteX2" fmla="*/ 88282 w 424038"/>
                <a:gd name="connsiteY2" fmla="*/ 476250 h 500260"/>
                <a:gd name="connsiteX3" fmla="*/ 76376 w 424038"/>
                <a:gd name="connsiteY3" fmla="*/ 495299 h 500260"/>
                <a:gd name="connsiteX4" fmla="*/ 40657 w 424038"/>
                <a:gd name="connsiteY4" fmla="*/ 500062 h 500260"/>
                <a:gd name="connsiteX5" fmla="*/ 12082 w 424038"/>
                <a:gd name="connsiteY5" fmla="*/ 490537 h 500260"/>
                <a:gd name="connsiteX6" fmla="*/ 2557 w 424038"/>
                <a:gd name="connsiteY6" fmla="*/ 476250 h 500260"/>
                <a:gd name="connsiteX7" fmla="*/ 176 w 424038"/>
                <a:gd name="connsiteY7" fmla="*/ 452437 h 500260"/>
                <a:gd name="connsiteX8" fmla="*/ 176 w 424038"/>
                <a:gd name="connsiteY8" fmla="*/ 440531 h 500260"/>
                <a:gd name="connsiteX9" fmla="*/ 2557 w 424038"/>
                <a:gd name="connsiteY9" fmla="*/ 433387 h 500260"/>
                <a:gd name="connsiteX10" fmla="*/ 7320 w 424038"/>
                <a:gd name="connsiteY10" fmla="*/ 428625 h 500260"/>
                <a:gd name="connsiteX11" fmla="*/ 9701 w 424038"/>
                <a:gd name="connsiteY11" fmla="*/ 423862 h 500260"/>
                <a:gd name="connsiteX12" fmla="*/ 16845 w 424038"/>
                <a:gd name="connsiteY12" fmla="*/ 414337 h 500260"/>
                <a:gd name="connsiteX13" fmla="*/ 23988 w 424038"/>
                <a:gd name="connsiteY13" fmla="*/ 404812 h 500260"/>
                <a:gd name="connsiteX14" fmla="*/ 31132 w 424038"/>
                <a:gd name="connsiteY14" fmla="*/ 395287 h 500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24038" h="500260">
                  <a:moveTo>
                    <a:pt x="424038" y="0"/>
                  </a:moveTo>
                  <a:lnTo>
                    <a:pt x="97807" y="461962"/>
                  </a:lnTo>
                  <a:cubicBezTo>
                    <a:pt x="41848" y="541337"/>
                    <a:pt x="91854" y="470694"/>
                    <a:pt x="88282" y="476250"/>
                  </a:cubicBezTo>
                  <a:cubicBezTo>
                    <a:pt x="84710" y="481806"/>
                    <a:pt x="84313" y="491330"/>
                    <a:pt x="76376" y="495299"/>
                  </a:cubicBezTo>
                  <a:cubicBezTo>
                    <a:pt x="68439" y="499268"/>
                    <a:pt x="51373" y="500856"/>
                    <a:pt x="40657" y="500062"/>
                  </a:cubicBezTo>
                  <a:cubicBezTo>
                    <a:pt x="29941" y="499268"/>
                    <a:pt x="18432" y="494506"/>
                    <a:pt x="12082" y="490537"/>
                  </a:cubicBezTo>
                  <a:cubicBezTo>
                    <a:pt x="5732" y="486568"/>
                    <a:pt x="4541" y="482600"/>
                    <a:pt x="2557" y="476250"/>
                  </a:cubicBezTo>
                  <a:cubicBezTo>
                    <a:pt x="573" y="469900"/>
                    <a:pt x="573" y="458390"/>
                    <a:pt x="176" y="452437"/>
                  </a:cubicBezTo>
                  <a:cubicBezTo>
                    <a:pt x="-221" y="446484"/>
                    <a:pt x="176" y="440531"/>
                    <a:pt x="176" y="440531"/>
                  </a:cubicBezTo>
                  <a:cubicBezTo>
                    <a:pt x="573" y="437356"/>
                    <a:pt x="2557" y="433387"/>
                    <a:pt x="2557" y="433387"/>
                  </a:cubicBezTo>
                  <a:cubicBezTo>
                    <a:pt x="3748" y="431403"/>
                    <a:pt x="7320" y="428625"/>
                    <a:pt x="7320" y="428625"/>
                  </a:cubicBezTo>
                  <a:cubicBezTo>
                    <a:pt x="8511" y="427038"/>
                    <a:pt x="8114" y="426243"/>
                    <a:pt x="9701" y="423862"/>
                  </a:cubicBezTo>
                  <a:cubicBezTo>
                    <a:pt x="11288" y="421481"/>
                    <a:pt x="16845" y="414337"/>
                    <a:pt x="16845" y="414337"/>
                  </a:cubicBezTo>
                  <a:lnTo>
                    <a:pt x="23988" y="404812"/>
                  </a:lnTo>
                  <a:lnTo>
                    <a:pt x="31132" y="395287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248B119-1047-0237-AAF3-45734D181C96}"/>
              </a:ext>
            </a:extLst>
          </p:cNvPr>
          <p:cNvSpPr txBox="1"/>
          <p:nvPr userDrawn="1"/>
        </p:nvSpPr>
        <p:spPr>
          <a:xfrm>
            <a:off x="3611591" y="7862874"/>
            <a:ext cx="2275920" cy="286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 hangingPunct="0">
              <a:lnSpc>
                <a:spcPts val="1600"/>
              </a:lnSpc>
            </a:pPr>
            <a:r>
              <a:rPr lang="ja-JP" altLang="en-US" sz="1100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素材：ラミネート加工あり</a:t>
            </a:r>
            <a:r>
              <a:rPr lang="en-US" altLang="ja-JP" sz="1100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(※)</a:t>
            </a:r>
            <a:endParaRPr lang="ja-JP" altLang="ja-JP" sz="1100" u="sng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4B2A04E-8BA1-FC2A-96E1-746E71DB4323}"/>
              </a:ext>
            </a:extLst>
          </p:cNvPr>
          <p:cNvSpPr txBox="1"/>
          <p:nvPr userDrawn="1"/>
        </p:nvSpPr>
        <p:spPr>
          <a:xfrm>
            <a:off x="3669406" y="5550896"/>
            <a:ext cx="290388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理想的な日傘の色</a:t>
            </a:r>
            <a:r>
              <a:rPr kumimoji="1"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/</a:t>
            </a:r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素材は</a:t>
            </a:r>
            <a:r>
              <a:rPr kumimoji="1"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…</a:t>
            </a:r>
            <a:endParaRPr kumimoji="1" lang="ja-JP" altLang="en-US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872756-8DF0-2268-2A54-5A9810F16A49}"/>
              </a:ext>
            </a:extLst>
          </p:cNvPr>
          <p:cNvSpPr txBox="1"/>
          <p:nvPr userDrawn="1"/>
        </p:nvSpPr>
        <p:spPr>
          <a:xfrm>
            <a:off x="4974645" y="5954620"/>
            <a:ext cx="912866" cy="286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 hangingPunct="0">
              <a:lnSpc>
                <a:spcPts val="1600"/>
              </a:lnSpc>
            </a:pPr>
            <a:r>
              <a:rPr lang="ja-JP" altLang="en-US" sz="1100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外側：白色</a:t>
            </a:r>
            <a:endParaRPr lang="ja-JP" altLang="ja-JP" sz="1100" u="sng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3752D6-1DF5-9D59-AB6B-F17D9BC09A5E}"/>
              </a:ext>
            </a:extLst>
          </p:cNvPr>
          <p:cNvSpPr txBox="1"/>
          <p:nvPr userDrawn="1"/>
        </p:nvSpPr>
        <p:spPr>
          <a:xfrm>
            <a:off x="4974645" y="6209132"/>
            <a:ext cx="1747444" cy="491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 hangingPunct="0">
              <a:lnSpc>
                <a:spcPts val="1600"/>
              </a:lnSpc>
            </a:pP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太陽から降り注ぐ日射を</a:t>
            </a:r>
            <a:endParaRPr lang="en-US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 latinLnBrk="1" hangingPunct="0">
              <a:lnSpc>
                <a:spcPts val="1600"/>
              </a:lnSpc>
            </a:pP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反射してくれる</a:t>
            </a:r>
            <a:endParaRPr lang="ja-JP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A145888-2EF9-5812-213E-41A25C55BD2A}"/>
              </a:ext>
            </a:extLst>
          </p:cNvPr>
          <p:cNvSpPr txBox="1"/>
          <p:nvPr userDrawn="1"/>
        </p:nvSpPr>
        <p:spPr>
          <a:xfrm>
            <a:off x="4579530" y="7199822"/>
            <a:ext cx="2025303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 hangingPunct="0">
              <a:lnSpc>
                <a:spcPts val="1600"/>
              </a:lnSpc>
            </a:pP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地面からの照り返しを</a:t>
            </a:r>
            <a:endParaRPr lang="en-US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 latinLnBrk="1" hangingPunct="0">
              <a:lnSpc>
                <a:spcPts val="1600"/>
              </a:lnSpc>
            </a:pP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吸収してくれる</a:t>
            </a:r>
            <a:endParaRPr lang="en-US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 latinLnBrk="1" hangingPunct="0">
              <a:lnSpc>
                <a:spcPts val="1600"/>
              </a:lnSpc>
            </a:pPr>
            <a:r>
              <a:rPr lang="en-US" altLang="ja-JP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(</a:t>
            </a: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自分に向かって反射しない</a:t>
            </a:r>
            <a:r>
              <a:rPr lang="en-US" altLang="ja-JP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)</a:t>
            </a:r>
            <a:endParaRPr lang="ja-JP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4BFA610-0DE7-67D5-9D50-4D5F3B288185}"/>
              </a:ext>
            </a:extLst>
          </p:cNvPr>
          <p:cNvSpPr txBox="1"/>
          <p:nvPr userDrawn="1"/>
        </p:nvSpPr>
        <p:spPr>
          <a:xfrm>
            <a:off x="4579530" y="6928298"/>
            <a:ext cx="912866" cy="286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 hangingPunct="0">
              <a:lnSpc>
                <a:spcPts val="1600"/>
              </a:lnSpc>
            </a:pPr>
            <a:r>
              <a:rPr lang="ja-JP" altLang="en-US" sz="1100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内側：黒色</a:t>
            </a:r>
            <a:endParaRPr lang="ja-JP" altLang="ja-JP" sz="1100" u="sng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BB0BDED-F204-A95B-95F5-7917C3D6DCCD}"/>
              </a:ext>
            </a:extLst>
          </p:cNvPr>
          <p:cNvSpPr txBox="1"/>
          <p:nvPr userDrawn="1"/>
        </p:nvSpPr>
        <p:spPr>
          <a:xfrm>
            <a:off x="3611591" y="8099230"/>
            <a:ext cx="2283504" cy="491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 hangingPunct="0">
              <a:lnSpc>
                <a:spcPts val="1600"/>
              </a:lnSpc>
            </a:pP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加工なしの傘に比べて</a:t>
            </a:r>
            <a:endParaRPr lang="en-US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 latinLnBrk="1" hangingPunct="0">
              <a:lnSpc>
                <a:spcPts val="1600"/>
              </a:lnSpc>
            </a:pP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さらに日射をカットしてくれる</a:t>
            </a:r>
            <a:endParaRPr lang="ja-JP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B35DF721-DAB4-D06B-F9E4-09C7FC51AD2E}"/>
              </a:ext>
            </a:extLst>
          </p:cNvPr>
          <p:cNvSpPr/>
          <p:nvPr userDrawn="1"/>
        </p:nvSpPr>
        <p:spPr>
          <a:xfrm>
            <a:off x="5820275" y="6016376"/>
            <a:ext cx="169668" cy="16966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B9D80F77-96B6-7C53-7A35-400685D19199}"/>
              </a:ext>
            </a:extLst>
          </p:cNvPr>
          <p:cNvSpPr/>
          <p:nvPr userDrawn="1"/>
        </p:nvSpPr>
        <p:spPr>
          <a:xfrm>
            <a:off x="5443111" y="6982143"/>
            <a:ext cx="169668" cy="16966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97851887-8CC7-E4C8-9D6B-58B960EF5FAA}"/>
              </a:ext>
            </a:extLst>
          </p:cNvPr>
          <p:cNvCxnSpPr>
            <a:cxnSpLocks/>
          </p:cNvCxnSpPr>
          <p:nvPr userDrawn="1"/>
        </p:nvCxnSpPr>
        <p:spPr>
          <a:xfrm flipV="1">
            <a:off x="4640179" y="6087269"/>
            <a:ext cx="385819" cy="254262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5DE464CC-B202-C135-BB1C-206D70054D4B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4487779" y="6582163"/>
            <a:ext cx="196516" cy="397042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9D65DC7-F3B4-0357-DA5A-13E3E8BB5FC8}"/>
              </a:ext>
            </a:extLst>
          </p:cNvPr>
          <p:cNvSpPr txBox="1"/>
          <p:nvPr userDrawn="1"/>
        </p:nvSpPr>
        <p:spPr>
          <a:xfrm>
            <a:off x="3575920" y="9164457"/>
            <a:ext cx="3145213" cy="206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latinLnBrk="1" hangingPunct="0">
              <a:lnSpc>
                <a:spcPts val="1000"/>
              </a:lnSpc>
            </a:pPr>
            <a:r>
              <a:rPr lang="ja-JP" altLang="en-US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出典　渡邊慎一</a:t>
            </a:r>
            <a:r>
              <a:rPr lang="en-US" altLang="ja-JP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,</a:t>
            </a:r>
            <a:r>
              <a:rPr lang="ja-JP" altLang="en-US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石井仁</a:t>
            </a:r>
            <a:r>
              <a:rPr lang="en-US" altLang="ja-JP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(2020):</a:t>
            </a:r>
            <a:r>
              <a:rPr lang="ja-JP" altLang="en-US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日傘による暑熱環境緩和効果の実証的研究</a:t>
            </a:r>
            <a:r>
              <a:rPr lang="en-US" altLang="ja-JP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.</a:t>
            </a:r>
            <a:r>
              <a:rPr lang="ja-JP" altLang="en-US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日生気誌</a:t>
            </a:r>
            <a:r>
              <a:rPr lang="en-US" altLang="ja-JP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,56(4):133-144.</a:t>
            </a:r>
          </a:p>
        </p:txBody>
      </p:sp>
    </p:spTree>
    <p:extLst>
      <p:ext uri="{BB962C8B-B14F-4D97-AF65-F5344CB8AC3E}">
        <p14:creationId xmlns:p14="http://schemas.microsoft.com/office/powerpoint/2010/main" val="382731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779033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4ADEAEE-9E08-4D84-BC16-8033569EF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11E5215-95DE-49E1-AADD-251542A5C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30166B-A5A2-46C9-8915-08BAB34231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BC251-25AA-4B66-992E-2D146B90C72A}" type="datetimeFigureOut">
              <a:rPr kumimoji="1" lang="ja-JP" altLang="en-US" smtClean="0"/>
              <a:t>2025/1/23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54DA44-04CB-461E-BA61-2AB1BC868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EF4A67-E748-4C54-9F7B-BF62DFDB3A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DADEC-601D-46F3-96D5-A4063784EEA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687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FB4A4E-F887-827C-CD91-8EBA9E68A284}"/>
              </a:ext>
            </a:extLst>
          </p:cNvPr>
          <p:cNvSpPr txBox="1"/>
          <p:nvPr/>
        </p:nvSpPr>
        <p:spPr>
          <a:xfrm>
            <a:off x="0" y="9482077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（自治体・団体名）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8263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BCAF5A1-E145-CCAC-F333-EB18F4F640AA}"/>
              </a:ext>
            </a:extLst>
          </p:cNvPr>
          <p:cNvSpPr txBox="1"/>
          <p:nvPr/>
        </p:nvSpPr>
        <p:spPr>
          <a:xfrm>
            <a:off x="0" y="9482077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（自治体・団体名）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3568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Yoshida Palette②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B5872"/>
      </a:accent1>
      <a:accent2>
        <a:srgbClr val="5872DB"/>
      </a:accent2>
      <a:accent3>
        <a:srgbClr val="52CC6A"/>
      </a:accent3>
      <a:accent4>
        <a:srgbClr val="58DBC1"/>
      </a:accent4>
      <a:accent5>
        <a:srgbClr val="DBC158"/>
      </a:accent5>
      <a:accent6>
        <a:srgbClr val="CC52B4"/>
      </a:accent6>
      <a:hlink>
        <a:srgbClr val="0563C1"/>
      </a:hlink>
      <a:folHlink>
        <a:srgbClr val="CC52B4"/>
      </a:folHlink>
    </a:clrScheme>
    <a:fontScheme name="Yoshida①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>
          <a:softEdge rad="0"/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rtlCol="0">
        <a:spAutoFit/>
      </a:bodyPr>
      <a:lstStyle>
        <a:defPPr algn="ctr">
          <a:defRPr kumimoji="1" sz="2400" dirty="0" smtClean="0">
            <a:latin typeface="Segoe UI" panose="020B0502040204020203" pitchFamily="34" charset="0"/>
            <a:ea typeface="メイリオ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基本.pptx" id="{3991E183-5957-41F2-89DC-9BD23487AE50}" vid="{ABE3CFA7-681A-42F0-913A-DD0477B16C7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基本</Template>
  <Words>10</Words>
  <PresentationFormat>A4 210 x 297 mm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UD デジタル 教科書体 NP-B</vt:lpstr>
      <vt:lpstr>UD デジタル 教科書体 NP-R</vt:lpstr>
      <vt:lpstr>游ゴシック</vt:lpstr>
      <vt:lpstr>Arial</vt:lpstr>
      <vt:lpstr>Segoe UI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