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61263" cy="10693400"/>
  <p:notesSz cx="7099300" cy="10234613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38B"/>
    <a:srgbClr val="FFD54F"/>
    <a:srgbClr val="FF0909"/>
    <a:srgbClr val="FF7209"/>
    <a:srgbClr val="FF8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888" y="-192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1731"/>
          </a:xfrm>
          <a:prstGeom prst="rect">
            <a:avLst/>
          </a:prstGeom>
        </p:spPr>
        <p:txBody>
          <a:bodyPr vert="horz" lIns="95456" tIns="47728" rIns="95456" bIns="477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1731"/>
          </a:xfrm>
          <a:prstGeom prst="rect">
            <a:avLst/>
          </a:prstGeom>
        </p:spPr>
        <p:txBody>
          <a:bodyPr vert="horz" lIns="95456" tIns="47728" rIns="95456" bIns="47728" rtlCol="0"/>
          <a:lstStyle>
            <a:lvl1pPr algn="r">
              <a:defRPr sz="1300"/>
            </a:lvl1pPr>
          </a:lstStyle>
          <a:p>
            <a:fld id="{D2E6F17E-B144-4C06-8EBF-F49189B87875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66763"/>
            <a:ext cx="271462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6" tIns="47728" rIns="95456" bIns="477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56" tIns="47728" rIns="95456" bIns="4772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1731"/>
          </a:xfrm>
          <a:prstGeom prst="rect">
            <a:avLst/>
          </a:prstGeom>
        </p:spPr>
        <p:txBody>
          <a:bodyPr vert="horz" lIns="95456" tIns="47728" rIns="95456" bIns="477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1731"/>
          </a:xfrm>
          <a:prstGeom prst="rect">
            <a:avLst/>
          </a:prstGeom>
        </p:spPr>
        <p:txBody>
          <a:bodyPr vert="horz" lIns="95456" tIns="47728" rIns="95456" bIns="47728" rtlCol="0" anchor="b"/>
          <a:lstStyle>
            <a:lvl1pPr algn="r">
              <a:defRPr sz="1300"/>
            </a:lvl1pPr>
          </a:lstStyle>
          <a:p>
            <a:fld id="{7D445993-41D5-4B84-A10B-4D9CF3E90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94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92338" y="766763"/>
            <a:ext cx="2714625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45993-41D5-4B84-A10B-4D9CF3E909A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82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38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3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13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04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3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81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63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37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56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70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3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D701A-ADCB-430D-8AF2-79763610FF89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650F-B4F9-417C-9F1A-D61B2D6507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68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93" y="-456134"/>
            <a:ext cx="8989949" cy="57995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ocuments and Settings\akitsu01\デスクトップ\チラシ素材\バイクダ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" y="8010996"/>
            <a:ext cx="778728" cy="77872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 and Settings\akitsu01\デスクトップ\チラシ素材\自転車ダメ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83" y="8010996"/>
            <a:ext cx="778728" cy="77872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 and Settings\akitsu01\デスクトップ\チラシ素材\車ダメ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0" y="8010996"/>
            <a:ext cx="778728" cy="77872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69606" y="8978468"/>
            <a:ext cx="7195322" cy="1417132"/>
          </a:xfrm>
          <a:prstGeom prst="rect">
            <a:avLst/>
          </a:prstGeom>
          <a:solidFill>
            <a:schemeClr val="bg1"/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772519" y="5317376"/>
            <a:ext cx="4716736" cy="3413700"/>
          </a:xfrm>
          <a:prstGeom prst="rect">
            <a:avLst/>
          </a:prstGeom>
          <a:solidFill>
            <a:srgbClr val="FFE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33602" y="463185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写真提供：紀宝町</a:t>
            </a:r>
            <a:endParaRPr kumimoji="1" lang="ja-JP" altLang="en-US" sz="1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304" y="828424"/>
            <a:ext cx="7561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FF09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七里御浜・王子ヶ浜一斉クリーン作戦</a:t>
            </a:r>
            <a:endParaRPr lang="ja-JP" altLang="en-US" sz="3600" b="1" cap="none" spc="0" dirty="0">
              <a:ln w="6350">
                <a:solidFill>
                  <a:schemeClr val="bg1"/>
                </a:solidFill>
                <a:prstDash val="solid"/>
              </a:ln>
              <a:solidFill>
                <a:srgbClr val="FF090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6667" y="384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90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アカウミガメ上陸間近！！</a:t>
            </a:r>
            <a:endParaRPr kumimoji="1" lang="ja-JP" altLang="en-US" dirty="0">
              <a:solidFill>
                <a:srgbClr val="FF0909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046" y="5191341"/>
            <a:ext cx="2739708" cy="150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吉野熊野国立公園に指定されている七里御浜や王子ヶ浜は、毎年</a:t>
            </a:r>
            <a:r>
              <a:rPr kumimoji="1" lang="ja-JP" altLang="en-US" sz="11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アカウミガメ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が訪れる世界でも数少ない海岸の一つです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1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アカウミガメは、毎年５月から８月にかけて上陸し、産卵します。</a:t>
            </a:r>
            <a:endParaRPr lang="en-US" altLang="ja-JP" sz="11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上陸前に浜を清掃して、みんなでウミガメを迎えましょう！</a:t>
            </a:r>
            <a:endParaRPr kumimoji="1" lang="ja-JP" altLang="en-US" sz="1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6125" y="6498187"/>
            <a:ext cx="2739709" cy="150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100" b="1" u="sng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車馬乗入れ規制について</a:t>
            </a:r>
            <a:endParaRPr lang="en-US" altLang="ja-JP" sz="1100" b="1" u="sng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七里御浜と王子ヶ浜は吉野熊野国立公園の特別地域に指定</a:t>
            </a:r>
            <a:r>
              <a:rPr lang="ja-JP" altLang="en-US" sz="1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されています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。ウミガメの産卵・ふ化がみられる以下の期間中は、自然公園法により浜への車馬（車・バイク・自転車など）の乗入れが規制されています。</a:t>
            </a:r>
            <a:endParaRPr lang="en-US" altLang="ja-JP" sz="11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○毎年５月１日～９月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日まで</a:t>
            </a:r>
            <a:endParaRPr kumimoji="1" lang="ja-JP" altLang="en-US" sz="1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98162"/>
              </p:ext>
            </p:extLst>
          </p:nvPr>
        </p:nvGraphicFramePr>
        <p:xfrm>
          <a:off x="2745364" y="5568263"/>
          <a:ext cx="4860540" cy="3091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　時</a:t>
                      </a:r>
                      <a:endParaRPr kumimoji="1" lang="ja-JP" altLang="en-US" sz="1200" b="1" u="sng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平成</a:t>
                      </a:r>
                      <a:r>
                        <a:rPr kumimoji="1" lang="en-US" altLang="ja-JP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</a:t>
                      </a:r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年４月</a:t>
                      </a:r>
                      <a:r>
                        <a:rPr kumimoji="1" lang="en-US" altLang="ja-JP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23</a:t>
                      </a:r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日（日）</a:t>
                      </a:r>
                      <a:r>
                        <a:rPr kumimoji="1" lang="en-US" altLang="ja-JP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9:00</a:t>
                      </a:r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～、</a:t>
                      </a:r>
                      <a:r>
                        <a:rPr kumimoji="1" lang="en-US" altLang="ja-JP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9:30</a:t>
                      </a:r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～</a:t>
                      </a:r>
                      <a:endParaRPr kumimoji="1" lang="en-US" altLang="ja-JP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　　　　　　</a:t>
                      </a:r>
                      <a:r>
                        <a:rPr kumimoji="1" lang="ja-JP" altLang="en-US" sz="1200" baseline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（各会場１時間程度）</a:t>
                      </a:r>
                      <a:endParaRPr kumimoji="1" lang="en-US" altLang="ja-JP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1050" b="1" i="1" u="sng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kumimoji="1" lang="ja-JP" altLang="en-US" sz="1050" b="1" i="1" u="sng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各会場で開始時間が異なります。詳細は裏面をご覧ください</a:t>
                      </a:r>
                      <a:endParaRPr kumimoji="1" lang="en-US" altLang="ja-JP" sz="1050" b="1" i="1" u="sng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場　所</a:t>
                      </a:r>
                      <a:endParaRPr kumimoji="1" lang="ja-JP" altLang="en-US" sz="1200" b="1" u="sng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三重県七里御浜及び和歌山県王子ヶ浜</a:t>
                      </a:r>
                      <a:endPara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内　容</a:t>
                      </a:r>
                      <a:endParaRPr kumimoji="1" lang="ja-JP" altLang="en-US" sz="1200" b="1" u="sng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海岸に散乱したゴミを回収します。大きな流木は、ウミガメの上陸・産卵の支障にならない場所に移動します。</a:t>
                      </a:r>
                      <a:endParaRPr kumimoji="1" lang="en-US" altLang="ja-JP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新宮市会場については、防風林内の清掃も行います。</a:t>
                      </a:r>
                      <a:endPara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持ち物</a:t>
                      </a:r>
                      <a:endParaRPr kumimoji="1" lang="en-US" altLang="ja-JP" sz="1200" b="1" u="sng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汚れてもよい服装・長靴又は運動靴・帽子・軍手等</a:t>
                      </a:r>
                      <a:endParaRPr kumimoji="1" lang="en-US" altLang="ja-JP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（ゴミ袋・火</a:t>
                      </a:r>
                      <a:r>
                        <a:rPr kumimoji="1" lang="ja-JP" altLang="en-US" sz="1200" dirty="0" err="1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ばさみ</a:t>
                      </a:r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・飲み物は当日お渡しします）</a:t>
                      </a:r>
                      <a:endPara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集　合</a:t>
                      </a:r>
                      <a:endParaRPr kumimoji="1" lang="ja-JP" altLang="en-US" sz="1200" b="1" u="sng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熊野市：「お綱茶屋」前海岸</a:t>
                      </a:r>
                      <a:endParaRPr kumimoji="1" lang="en-US" altLang="ja-JP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御浜町：「御浜町阿田和クリーンセンター」から南　　　　　</a:t>
                      </a:r>
                      <a:endParaRPr kumimoji="1" lang="en-US" altLang="ja-JP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　に約</a:t>
                      </a:r>
                      <a:r>
                        <a:rPr kumimoji="1" lang="en-US" altLang="ja-JP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400</a:t>
                      </a:r>
                      <a:r>
                        <a:rPr kumimoji="1" lang="ja-JP" altLang="en-US" sz="1200" dirty="0" err="1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ｍ</a:t>
                      </a:r>
                      <a:endParaRPr kumimoji="1" lang="en-US" altLang="ja-JP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紀宝町：「ウミガメ公園」前海岸</a:t>
                      </a:r>
                      <a:endParaRPr kumimoji="1" lang="en-US" altLang="ja-JP" sz="12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新宮市：「大浜墓地」前海岸</a:t>
                      </a:r>
                      <a:endPara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83556"/>
              </p:ext>
            </p:extLst>
          </p:nvPr>
        </p:nvGraphicFramePr>
        <p:xfrm>
          <a:off x="1139885" y="9047266"/>
          <a:ext cx="6251471" cy="1345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934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u="sng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共催</a:t>
                      </a:r>
                      <a:r>
                        <a:rPr kumimoji="1" lang="ja-JP" altLang="en-US" sz="1200" b="1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endParaRPr kumimoji="1" lang="en-US" altLang="ja-JP" sz="1200" b="1" u="none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i="0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環境省近畿地方環境事務所・三重県・和歌山県・熊野市・御浜町・紀宝町・新宮市・新宮市王子ヶ浜を守る会・新宮市ウミガメを保護する会・熊野の自然を考える会</a:t>
                      </a:r>
                      <a:endParaRPr kumimoji="1" lang="en-US" altLang="ja-JP" sz="1200" b="0" i="0" u="none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u="sng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協力</a:t>
                      </a:r>
                      <a:r>
                        <a:rPr kumimoji="1" lang="ja-JP" altLang="en-US" sz="1200" b="1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endParaRPr kumimoji="1" lang="en-US" altLang="ja-JP" sz="1200" b="1" u="none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r"/>
                      <a:r>
                        <a:rPr kumimoji="1" lang="en-US" altLang="ja-JP" sz="1050" b="0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050" b="0" u="none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予定）</a:t>
                      </a:r>
                      <a:endParaRPr kumimoji="1" lang="ja-JP" altLang="en-US" sz="1050" b="0" u="none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林野庁三重森林管理署・林野庁和歌山森林管理署・国土交通省紀南河川国道事務所・熊野自然保護連絡協議会・紀宝町ウミガメ保護監視員・紀伊半島ウミガメ情報交換会・逆川をきれいにする会・新宮漁業協同組合・日本ウミガメ協議会</a:t>
                      </a:r>
                      <a:endParaRPr kumimoji="1" lang="ja-JP" altLang="en-US" sz="1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3" name="Picture 9" descr="D:\Documents and Settings\akitsu01\デスクトップ\チラシ素材\カメ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9" y="9054712"/>
            <a:ext cx="1131993" cy="11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119666" y="4790646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自然</a:t>
            </a:r>
            <a:r>
              <a:rPr kumimoji="1" lang="ja-JP" altLang="en-US" sz="12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とふれあう</a:t>
            </a:r>
            <a:r>
              <a:rPr kumimoji="1" lang="ja-JP" altLang="en-US" sz="12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緑の月間イベント</a:t>
            </a:r>
            <a:endParaRPr kumimoji="1" lang="ja-JP" altLang="en-US" sz="1200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140671" y="1799526"/>
            <a:ext cx="3348584" cy="2200641"/>
            <a:chOff x="4243462" y="2196426"/>
            <a:chExt cx="3348584" cy="1738664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4243462" y="2196426"/>
              <a:ext cx="3245793" cy="1738664"/>
            </a:xfrm>
            <a:prstGeom prst="wedgeRoundRectCallout">
              <a:avLst>
                <a:gd name="adj1" fmla="val -59644"/>
                <a:gd name="adj2" fmla="val 3859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80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3" descr="\\fssv01\拡張1地方事務所（東北以外）\近畿地方環境事務所\公園課・整備課・RO\16　熊野自然保護官事務所\平成28年度\第4回七里御浜・王子ヶ浜一斉クリーン作戦\01ウミガメチラシ\素材集\カメ反転（黄）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887" y="2196426"/>
              <a:ext cx="1738664" cy="173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4287387" y="2314896"/>
              <a:ext cx="3304659" cy="150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dirty="0" smtClean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平成２９年４</a:t>
              </a:r>
              <a:r>
                <a:rPr lang="ja-JP" altLang="en-US" sz="1800" dirty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月</a:t>
              </a:r>
              <a:r>
                <a:rPr lang="ja-JP" altLang="en-US" sz="1800" dirty="0" smtClean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２３日（</a:t>
              </a:r>
              <a:r>
                <a:rPr lang="ja-JP" altLang="en-US" sz="1800" dirty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日</a:t>
              </a:r>
              <a:r>
                <a:rPr lang="ja-JP" altLang="en-US" sz="1800" dirty="0" smtClean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）</a:t>
              </a:r>
              <a:endParaRPr lang="en-US" altLang="ja-JP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  <a:p>
              <a:endParaRPr lang="en-US" altLang="ja-JP" sz="5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  <a:p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熊野</a:t>
              </a:r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市会場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：９：００～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御浜</a:t>
              </a:r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町会場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：９：３０～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紀宝</a:t>
              </a:r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町会場：９：００～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新宮</a:t>
              </a:r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市会場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：９：００～</a:t>
              </a:r>
              <a:endPara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" name="円形吹き出し 2"/>
          <p:cNvSpPr/>
          <p:nvPr/>
        </p:nvSpPr>
        <p:spPr>
          <a:xfrm rot="10800000">
            <a:off x="515588" y="1619117"/>
            <a:ext cx="985956" cy="574111"/>
          </a:xfrm>
          <a:prstGeom prst="wedgeEllipseCallout">
            <a:avLst>
              <a:gd name="adj1" fmla="val 40984"/>
              <a:gd name="adj2" fmla="val 69218"/>
            </a:avLst>
          </a:prstGeom>
          <a:solidFill>
            <a:srgbClr val="00B0F0">
              <a:alpha val="75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5588" y="1675339"/>
            <a:ext cx="117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第５回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821"/>
            <a:ext cx="7558088" cy="106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500711" y="887509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376475" y="9163124"/>
            <a:ext cx="4644516" cy="1152128"/>
          </a:xfrm>
          <a:prstGeom prst="rect">
            <a:avLst/>
          </a:prstGeom>
          <a:solidFill>
            <a:schemeClr val="bg1"/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お問い合わせ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】</a:t>
            </a:r>
          </a:p>
          <a:p>
            <a:r>
              <a:rPr lang="ja-JP" altLang="en-US" sz="1200" dirty="0">
                <a:solidFill>
                  <a:schemeClr val="tx1"/>
                </a:solidFill>
              </a:rPr>
              <a:t>熊野</a:t>
            </a:r>
            <a:r>
              <a:rPr lang="ja-JP" altLang="en-US" sz="1200" dirty="0" smtClean="0">
                <a:solidFill>
                  <a:schemeClr val="tx1"/>
                </a:solidFill>
              </a:rPr>
              <a:t>市会場　</a:t>
            </a:r>
            <a:r>
              <a:rPr lang="ja-JP" altLang="en-US" sz="1200" kern="1300" spc="100" dirty="0" smtClean="0">
                <a:solidFill>
                  <a:schemeClr val="tx1"/>
                </a:solidFill>
              </a:rPr>
              <a:t>熊野市観光スポーツ交流課</a:t>
            </a:r>
            <a:r>
              <a:rPr lang="ja-JP" altLang="en-US" sz="1200" dirty="0">
                <a:solidFill>
                  <a:schemeClr val="tx1"/>
                </a:solidFill>
              </a:rPr>
              <a:t> </a:t>
            </a:r>
            <a:r>
              <a:rPr lang="ja-JP" altLang="en-US" sz="1200" dirty="0" smtClean="0">
                <a:solidFill>
                  <a:schemeClr val="tx1"/>
                </a:solidFill>
              </a:rPr>
              <a:t>  </a:t>
            </a:r>
            <a:r>
              <a:rPr lang="en-US" altLang="ja-JP" sz="1200" dirty="0" smtClean="0">
                <a:solidFill>
                  <a:schemeClr val="tx1"/>
                </a:solidFill>
              </a:rPr>
              <a:t>0597-89-4111</a:t>
            </a:r>
            <a:r>
              <a:rPr lang="ja-JP" altLang="en-US" sz="900" dirty="0" smtClean="0">
                <a:solidFill>
                  <a:schemeClr val="tx1"/>
                </a:solidFill>
              </a:rPr>
              <a:t>（代表電話）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御浜町会場　御　浜　町　</a:t>
            </a:r>
            <a:r>
              <a:rPr lang="ja-JP" altLang="en-US" sz="1200" dirty="0" smtClean="0">
                <a:solidFill>
                  <a:schemeClr val="tx1"/>
                </a:solidFill>
              </a:rPr>
              <a:t>生　活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</a:rPr>
              <a:t>環　境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　課　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05979-3-0513</a:t>
            </a: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紀宝町会場　紀　宝　町　企　画　調　整　課　</a:t>
            </a:r>
            <a:r>
              <a:rPr lang="en-US" altLang="ja-JP" sz="1200" dirty="0" smtClean="0">
                <a:solidFill>
                  <a:schemeClr val="tx1"/>
                </a:solidFill>
              </a:rPr>
              <a:t>0735-33-0334</a:t>
            </a: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新宮市会場　新　宮　市　生　活　環　境　課　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0735-23-3348</a:t>
            </a: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その他全般　</a:t>
            </a:r>
            <a:r>
              <a:rPr lang="ja-JP" altLang="en-US" sz="1200" spc="-210" dirty="0" smtClean="0">
                <a:solidFill>
                  <a:schemeClr val="tx1"/>
                </a:solidFill>
              </a:rPr>
              <a:t>環   境   省   熊   野   自   然   保   護   官   事   務   所</a:t>
            </a:r>
            <a:r>
              <a:rPr lang="ja-JP" altLang="en-US" sz="1200" dirty="0" smtClean="0">
                <a:solidFill>
                  <a:schemeClr val="tx1"/>
                </a:solidFill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</a:rPr>
              <a:t>0735-22-0342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4605" y="2484000"/>
            <a:ext cx="118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00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10</a:t>
            </a:r>
            <a:r>
              <a:rPr kumimoji="1" lang="ja-JP" altLang="en-US" sz="1400" dirty="0" smtClean="0"/>
              <a:t>：</a:t>
            </a:r>
            <a:r>
              <a:rPr lang="en-US" altLang="ja-JP" sz="1400" dirty="0"/>
              <a:t>0</a:t>
            </a:r>
            <a:r>
              <a:rPr kumimoji="1"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4605" y="2718000"/>
            <a:ext cx="118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30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10</a:t>
            </a:r>
            <a:r>
              <a:rPr kumimoji="1" lang="ja-JP" altLang="en-US" sz="1400" dirty="0" smtClean="0"/>
              <a:t>：</a:t>
            </a:r>
            <a:r>
              <a:rPr lang="en-US" altLang="ja-JP" sz="1400" dirty="0" smtClean="0"/>
              <a:t>3</a:t>
            </a:r>
            <a:r>
              <a:rPr kumimoji="1"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83234" y="2934000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 </a:t>
            </a:r>
            <a:r>
              <a:rPr lang="en-US" altLang="ja-JP" sz="1400" dirty="0" smtClean="0"/>
              <a:t> 9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00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10</a:t>
            </a:r>
            <a:r>
              <a:rPr kumimoji="1" lang="ja-JP" altLang="en-US" sz="1400" dirty="0" smtClean="0"/>
              <a:t>：</a:t>
            </a:r>
            <a:r>
              <a:rPr lang="en-US" altLang="ja-JP" sz="1400" dirty="0" smtClean="0"/>
              <a:t>0</a:t>
            </a:r>
            <a:r>
              <a:rPr kumimoji="1"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4604" y="3180536"/>
            <a:ext cx="118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00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10</a:t>
            </a:r>
            <a:r>
              <a:rPr kumimoji="1" lang="ja-JP" altLang="en-US" sz="1400" dirty="0" smtClean="0"/>
              <a:t>：</a:t>
            </a:r>
            <a:r>
              <a:rPr lang="en-US" altLang="ja-JP" sz="1400" dirty="0"/>
              <a:t>0</a:t>
            </a:r>
            <a:r>
              <a:rPr kumimoji="1"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2839" y="3334424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00</a:t>
            </a:r>
            <a:r>
              <a:rPr kumimoji="1" lang="ja-JP" altLang="en-US" sz="1400" dirty="0" smtClean="0"/>
              <a:t>～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4687" y="5130676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30</a:t>
            </a:r>
            <a:r>
              <a:rPr kumimoji="1" lang="ja-JP" altLang="en-US" sz="1400" dirty="0" smtClean="0"/>
              <a:t>～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895" y="671485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00</a:t>
            </a:r>
            <a:r>
              <a:rPr kumimoji="1" lang="ja-JP" altLang="en-US" sz="1400" dirty="0" smtClean="0"/>
              <a:t>～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17054" y="815501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00</a:t>
            </a:r>
            <a:r>
              <a:rPr kumimoji="1" lang="ja-JP" altLang="en-US" sz="1400" dirty="0" smtClean="0"/>
              <a:t>～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883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301</Words>
  <Application>Microsoft Office PowerPoint</Application>
  <PresentationFormat>ユーザー設定</PresentationFormat>
  <Paragraphs>58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ＤＦ特太ゴシック体</vt:lpstr>
      <vt:lpstr>HG丸ｺﾞｼｯｸM-PRO</vt:lpstr>
      <vt:lpstr>ＭＳ Ｐゴシック</vt:lpstr>
      <vt:lpstr>ＭＳ 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環境省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秋月 亮介</dc:creator>
  <cp:lastModifiedBy>金子 朗</cp:lastModifiedBy>
  <cp:revision>30</cp:revision>
  <cp:lastPrinted>2017-04-04T06:16:31Z</cp:lastPrinted>
  <dcterms:created xsi:type="dcterms:W3CDTF">2016-03-28T17:14:02Z</dcterms:created>
  <dcterms:modified xsi:type="dcterms:W3CDTF">2017-04-04T06:43:01Z</dcterms:modified>
</cp:coreProperties>
</file>